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300700" cy="10299700"/>
  <p:notesSz cx="183007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2731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2731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2731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50" b="1" i="0">
                <a:solidFill>
                  <a:srgbClr val="2731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2731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75C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898265" cy="3729990"/>
          </a:xfrm>
          <a:custGeom>
            <a:avLst/>
            <a:gdLst/>
            <a:ahLst/>
            <a:cxnLst/>
            <a:rect l="l" t="t" r="r" b="b"/>
            <a:pathLst>
              <a:path w="3898265" h="3729990">
                <a:moveTo>
                  <a:pt x="0" y="3190686"/>
                </a:moveTo>
                <a:lnTo>
                  <a:pt x="0" y="3727292"/>
                </a:lnTo>
                <a:lnTo>
                  <a:pt x="40117" y="3729418"/>
                </a:lnTo>
                <a:lnTo>
                  <a:pt x="398371" y="3729418"/>
                </a:lnTo>
                <a:lnTo>
                  <a:pt x="480739" y="3724531"/>
                </a:lnTo>
                <a:lnTo>
                  <a:pt x="529409" y="3720729"/>
                </a:lnTo>
                <a:lnTo>
                  <a:pt x="577999" y="3716284"/>
                </a:lnTo>
                <a:lnTo>
                  <a:pt x="626501" y="3711198"/>
                </a:lnTo>
                <a:lnTo>
                  <a:pt x="674910" y="3705472"/>
                </a:lnTo>
                <a:lnTo>
                  <a:pt x="723220" y="3699107"/>
                </a:lnTo>
                <a:lnTo>
                  <a:pt x="771423" y="3692106"/>
                </a:lnTo>
                <a:lnTo>
                  <a:pt x="819514" y="3684471"/>
                </a:lnTo>
                <a:lnTo>
                  <a:pt x="867486" y="3676202"/>
                </a:lnTo>
                <a:lnTo>
                  <a:pt x="915333" y="3667302"/>
                </a:lnTo>
                <a:lnTo>
                  <a:pt x="963049" y="3657772"/>
                </a:lnTo>
                <a:lnTo>
                  <a:pt x="1010626" y="3647614"/>
                </a:lnTo>
                <a:lnTo>
                  <a:pt x="1058060" y="3636829"/>
                </a:lnTo>
                <a:lnTo>
                  <a:pt x="1105344" y="3625420"/>
                </a:lnTo>
                <a:lnTo>
                  <a:pt x="1152470" y="3613387"/>
                </a:lnTo>
                <a:lnTo>
                  <a:pt x="1199434" y="3600733"/>
                </a:lnTo>
                <a:lnTo>
                  <a:pt x="1246228" y="3587459"/>
                </a:lnTo>
                <a:lnTo>
                  <a:pt x="1292847" y="3573567"/>
                </a:lnTo>
                <a:lnTo>
                  <a:pt x="1339283" y="3559059"/>
                </a:lnTo>
                <a:lnTo>
                  <a:pt x="1385531" y="3543935"/>
                </a:lnTo>
                <a:lnTo>
                  <a:pt x="1431585" y="3528199"/>
                </a:lnTo>
                <a:lnTo>
                  <a:pt x="1477437" y="3511851"/>
                </a:lnTo>
                <a:lnTo>
                  <a:pt x="1523082" y="3494893"/>
                </a:lnTo>
                <a:lnTo>
                  <a:pt x="1568513" y="3477326"/>
                </a:lnTo>
                <a:lnTo>
                  <a:pt x="1613724" y="3459154"/>
                </a:lnTo>
                <a:lnTo>
                  <a:pt x="1658709" y="3440376"/>
                </a:lnTo>
                <a:lnTo>
                  <a:pt x="1703461" y="3420995"/>
                </a:lnTo>
                <a:lnTo>
                  <a:pt x="1747974" y="3401013"/>
                </a:lnTo>
                <a:lnTo>
                  <a:pt x="1792242" y="3380430"/>
                </a:lnTo>
                <a:lnTo>
                  <a:pt x="1836258" y="3359250"/>
                </a:lnTo>
                <a:lnTo>
                  <a:pt x="1880016" y="3337473"/>
                </a:lnTo>
                <a:lnTo>
                  <a:pt x="1923510" y="3315101"/>
                </a:lnTo>
                <a:lnTo>
                  <a:pt x="1966732" y="3292135"/>
                </a:lnTo>
                <a:lnTo>
                  <a:pt x="2009678" y="3268578"/>
                </a:lnTo>
                <a:lnTo>
                  <a:pt x="2052341" y="3244432"/>
                </a:lnTo>
                <a:lnTo>
                  <a:pt x="2094713" y="3219696"/>
                </a:lnTo>
                <a:lnTo>
                  <a:pt x="2130311" y="3198274"/>
                </a:lnTo>
                <a:lnTo>
                  <a:pt x="198929" y="3198274"/>
                </a:lnTo>
                <a:lnTo>
                  <a:pt x="150029" y="3197585"/>
                </a:lnTo>
                <a:lnTo>
                  <a:pt x="101093" y="3196132"/>
                </a:lnTo>
                <a:lnTo>
                  <a:pt x="52131" y="3193914"/>
                </a:lnTo>
                <a:lnTo>
                  <a:pt x="3151" y="3190928"/>
                </a:lnTo>
                <a:lnTo>
                  <a:pt x="0" y="3190686"/>
                </a:lnTo>
                <a:close/>
              </a:path>
              <a:path w="3898265" h="3729990">
                <a:moveTo>
                  <a:pt x="3897433" y="0"/>
                </a:moveTo>
                <a:lnTo>
                  <a:pt x="3361802" y="0"/>
                </a:lnTo>
                <a:lnTo>
                  <a:pt x="3362288" y="32095"/>
                </a:lnTo>
                <a:lnTo>
                  <a:pt x="3362186" y="85989"/>
                </a:lnTo>
                <a:lnTo>
                  <a:pt x="3361460" y="130698"/>
                </a:lnTo>
                <a:lnTo>
                  <a:pt x="3359889" y="179872"/>
                </a:lnTo>
                <a:lnTo>
                  <a:pt x="3357553" y="228949"/>
                </a:lnTo>
                <a:lnTo>
                  <a:pt x="3354453" y="277922"/>
                </a:lnTo>
                <a:lnTo>
                  <a:pt x="3350594" y="326783"/>
                </a:lnTo>
                <a:lnTo>
                  <a:pt x="3345978" y="375522"/>
                </a:lnTo>
                <a:lnTo>
                  <a:pt x="3340609" y="424132"/>
                </a:lnTo>
                <a:lnTo>
                  <a:pt x="3334490" y="472605"/>
                </a:lnTo>
                <a:lnTo>
                  <a:pt x="3327624" y="520932"/>
                </a:lnTo>
                <a:lnTo>
                  <a:pt x="3320016" y="569105"/>
                </a:lnTo>
                <a:lnTo>
                  <a:pt x="3311667" y="617116"/>
                </a:lnTo>
                <a:lnTo>
                  <a:pt x="3302582" y="664956"/>
                </a:lnTo>
                <a:lnTo>
                  <a:pt x="3292763" y="712618"/>
                </a:lnTo>
                <a:lnTo>
                  <a:pt x="3282214" y="760093"/>
                </a:lnTo>
                <a:lnTo>
                  <a:pt x="3270939" y="807373"/>
                </a:lnTo>
                <a:lnTo>
                  <a:pt x="3258940" y="854449"/>
                </a:lnTo>
                <a:lnTo>
                  <a:pt x="3246221" y="901313"/>
                </a:lnTo>
                <a:lnTo>
                  <a:pt x="3232785" y="947958"/>
                </a:lnTo>
                <a:lnTo>
                  <a:pt x="3218635" y="994375"/>
                </a:lnTo>
                <a:lnTo>
                  <a:pt x="3203775" y="1040555"/>
                </a:lnTo>
                <a:lnTo>
                  <a:pt x="3188208" y="1086490"/>
                </a:lnTo>
                <a:lnTo>
                  <a:pt x="3171938" y="1132173"/>
                </a:lnTo>
                <a:lnTo>
                  <a:pt x="3154967" y="1177594"/>
                </a:lnTo>
                <a:lnTo>
                  <a:pt x="3137299" y="1222746"/>
                </a:lnTo>
                <a:lnTo>
                  <a:pt x="3118938" y="1267620"/>
                </a:lnTo>
                <a:lnTo>
                  <a:pt x="3099886" y="1312209"/>
                </a:lnTo>
                <a:lnTo>
                  <a:pt x="3080147" y="1356503"/>
                </a:lnTo>
                <a:lnTo>
                  <a:pt x="3059723" y="1400495"/>
                </a:lnTo>
                <a:lnTo>
                  <a:pt x="3038620" y="1444176"/>
                </a:lnTo>
                <a:lnTo>
                  <a:pt x="3016839" y="1487539"/>
                </a:lnTo>
                <a:lnTo>
                  <a:pt x="2994384" y="1530574"/>
                </a:lnTo>
                <a:lnTo>
                  <a:pt x="2971259" y="1573274"/>
                </a:lnTo>
                <a:lnTo>
                  <a:pt x="2947466" y="1615630"/>
                </a:lnTo>
                <a:lnTo>
                  <a:pt x="2923009" y="1657634"/>
                </a:lnTo>
                <a:lnTo>
                  <a:pt x="2897891" y="1699279"/>
                </a:lnTo>
                <a:lnTo>
                  <a:pt x="2872116" y="1740555"/>
                </a:lnTo>
                <a:lnTo>
                  <a:pt x="2845687" y="1781454"/>
                </a:lnTo>
                <a:lnTo>
                  <a:pt x="2818606" y="1821969"/>
                </a:lnTo>
                <a:lnTo>
                  <a:pt x="2790879" y="1862090"/>
                </a:lnTo>
                <a:lnTo>
                  <a:pt x="2762507" y="1901810"/>
                </a:lnTo>
                <a:lnTo>
                  <a:pt x="2733494" y="1941121"/>
                </a:lnTo>
                <a:lnTo>
                  <a:pt x="2703843" y="1980013"/>
                </a:lnTo>
                <a:lnTo>
                  <a:pt x="2673558" y="2018480"/>
                </a:lnTo>
                <a:lnTo>
                  <a:pt x="2642642" y="2056512"/>
                </a:lnTo>
                <a:lnTo>
                  <a:pt x="2611098" y="2094102"/>
                </a:lnTo>
                <a:lnTo>
                  <a:pt x="2578930" y="2131241"/>
                </a:lnTo>
                <a:lnTo>
                  <a:pt x="2546141" y="2167920"/>
                </a:lnTo>
                <a:lnTo>
                  <a:pt x="2512733" y="2204133"/>
                </a:lnTo>
                <a:lnTo>
                  <a:pt x="2478712" y="2239870"/>
                </a:lnTo>
                <a:lnTo>
                  <a:pt x="2444079" y="2275123"/>
                </a:lnTo>
                <a:lnTo>
                  <a:pt x="2408837" y="2309884"/>
                </a:lnTo>
                <a:lnTo>
                  <a:pt x="2372992" y="2344145"/>
                </a:lnTo>
                <a:lnTo>
                  <a:pt x="2336545" y="2377897"/>
                </a:lnTo>
                <a:lnTo>
                  <a:pt x="2299499" y="2411132"/>
                </a:lnTo>
                <a:lnTo>
                  <a:pt x="2261934" y="2443779"/>
                </a:lnTo>
                <a:lnTo>
                  <a:pt x="2223930" y="2475768"/>
                </a:lnTo>
                <a:lnTo>
                  <a:pt x="2185496" y="2507097"/>
                </a:lnTo>
                <a:lnTo>
                  <a:pt x="2146640" y="2537764"/>
                </a:lnTo>
                <a:lnTo>
                  <a:pt x="2107371" y="2567767"/>
                </a:lnTo>
                <a:lnTo>
                  <a:pt x="2067698" y="2597104"/>
                </a:lnTo>
                <a:lnTo>
                  <a:pt x="2027629" y="2625771"/>
                </a:lnTo>
                <a:lnTo>
                  <a:pt x="1987173" y="2653768"/>
                </a:lnTo>
                <a:lnTo>
                  <a:pt x="1946338" y="2681092"/>
                </a:lnTo>
                <a:lnTo>
                  <a:pt x="1905133" y="2707740"/>
                </a:lnTo>
                <a:lnTo>
                  <a:pt x="1863567" y="2733711"/>
                </a:lnTo>
                <a:lnTo>
                  <a:pt x="1821648" y="2759001"/>
                </a:lnTo>
                <a:lnTo>
                  <a:pt x="1779385" y="2783609"/>
                </a:lnTo>
                <a:lnTo>
                  <a:pt x="1736786" y="2807533"/>
                </a:lnTo>
                <a:lnTo>
                  <a:pt x="1693860" y="2830770"/>
                </a:lnTo>
                <a:lnTo>
                  <a:pt x="1650615" y="2853318"/>
                </a:lnTo>
                <a:lnTo>
                  <a:pt x="1607061" y="2875175"/>
                </a:lnTo>
                <a:lnTo>
                  <a:pt x="1563205" y="2896338"/>
                </a:lnTo>
                <a:lnTo>
                  <a:pt x="1519056" y="2916806"/>
                </a:lnTo>
                <a:lnTo>
                  <a:pt x="1474624" y="2936575"/>
                </a:lnTo>
                <a:lnTo>
                  <a:pt x="1429915" y="2955644"/>
                </a:lnTo>
                <a:lnTo>
                  <a:pt x="1384940" y="2974011"/>
                </a:lnTo>
                <a:lnTo>
                  <a:pt x="1339707" y="2991673"/>
                </a:lnTo>
                <a:lnTo>
                  <a:pt x="1294223" y="3008628"/>
                </a:lnTo>
                <a:lnTo>
                  <a:pt x="1248499" y="3024874"/>
                </a:lnTo>
                <a:lnTo>
                  <a:pt x="1202542" y="3040408"/>
                </a:lnTo>
                <a:lnTo>
                  <a:pt x="1156361" y="3055229"/>
                </a:lnTo>
                <a:lnTo>
                  <a:pt x="1109965" y="3069333"/>
                </a:lnTo>
                <a:lnTo>
                  <a:pt x="1063361" y="3082719"/>
                </a:lnTo>
                <a:lnTo>
                  <a:pt x="1016560" y="3095385"/>
                </a:lnTo>
                <a:lnTo>
                  <a:pt x="969569" y="3107327"/>
                </a:lnTo>
                <a:lnTo>
                  <a:pt x="922397" y="3118545"/>
                </a:lnTo>
                <a:lnTo>
                  <a:pt x="875052" y="3129036"/>
                </a:lnTo>
                <a:lnTo>
                  <a:pt x="827543" y="3138796"/>
                </a:lnTo>
                <a:lnTo>
                  <a:pt x="779880" y="3147826"/>
                </a:lnTo>
                <a:lnTo>
                  <a:pt x="732069" y="3156121"/>
                </a:lnTo>
                <a:lnTo>
                  <a:pt x="684121" y="3163679"/>
                </a:lnTo>
                <a:lnTo>
                  <a:pt x="636043" y="3170500"/>
                </a:lnTo>
                <a:lnTo>
                  <a:pt x="587844" y="3176579"/>
                </a:lnTo>
                <a:lnTo>
                  <a:pt x="539532" y="3181915"/>
                </a:lnTo>
                <a:lnTo>
                  <a:pt x="491117" y="3186506"/>
                </a:lnTo>
                <a:lnTo>
                  <a:pt x="442607" y="3190350"/>
                </a:lnTo>
                <a:lnTo>
                  <a:pt x="394010" y="3193443"/>
                </a:lnTo>
                <a:lnTo>
                  <a:pt x="345336" y="3195785"/>
                </a:lnTo>
                <a:lnTo>
                  <a:pt x="296591" y="3197372"/>
                </a:lnTo>
                <a:lnTo>
                  <a:pt x="243572" y="3198274"/>
                </a:lnTo>
                <a:lnTo>
                  <a:pt x="2130311" y="3198274"/>
                </a:lnTo>
                <a:lnTo>
                  <a:pt x="2178565" y="3168468"/>
                </a:lnTo>
                <a:lnTo>
                  <a:pt x="2220030" y="3141978"/>
                </a:lnTo>
                <a:lnTo>
                  <a:pt x="2261181" y="3114906"/>
                </a:lnTo>
                <a:lnTo>
                  <a:pt x="2302010" y="3087255"/>
                </a:lnTo>
                <a:lnTo>
                  <a:pt x="2342512" y="3059025"/>
                </a:lnTo>
                <a:lnTo>
                  <a:pt x="2382680" y="3030219"/>
                </a:lnTo>
                <a:lnTo>
                  <a:pt x="2422507" y="3000837"/>
                </a:lnTo>
                <a:lnTo>
                  <a:pt x="2461988" y="2970882"/>
                </a:lnTo>
                <a:lnTo>
                  <a:pt x="2501115" y="2940356"/>
                </a:lnTo>
                <a:lnTo>
                  <a:pt x="2539884" y="2909259"/>
                </a:lnTo>
                <a:lnTo>
                  <a:pt x="2578286" y="2877595"/>
                </a:lnTo>
                <a:lnTo>
                  <a:pt x="2616317" y="2845363"/>
                </a:lnTo>
                <a:lnTo>
                  <a:pt x="2653969" y="2812567"/>
                </a:lnTo>
                <a:lnTo>
                  <a:pt x="2691174" y="2779263"/>
                </a:lnTo>
                <a:lnTo>
                  <a:pt x="2727865" y="2745514"/>
                </a:lnTo>
                <a:lnTo>
                  <a:pt x="2764040" y="2711326"/>
                </a:lnTo>
                <a:lnTo>
                  <a:pt x="2799696" y="2676704"/>
                </a:lnTo>
                <a:lnTo>
                  <a:pt x="2834831" y="2641656"/>
                </a:lnTo>
                <a:lnTo>
                  <a:pt x="2869443" y="2606186"/>
                </a:lnTo>
                <a:lnTo>
                  <a:pt x="2903528" y="2570301"/>
                </a:lnTo>
                <a:lnTo>
                  <a:pt x="2937085" y="2534008"/>
                </a:lnTo>
                <a:lnTo>
                  <a:pt x="2970111" y="2497312"/>
                </a:lnTo>
                <a:lnTo>
                  <a:pt x="3002604" y="2460218"/>
                </a:lnTo>
                <a:lnTo>
                  <a:pt x="3034561" y="2422735"/>
                </a:lnTo>
                <a:lnTo>
                  <a:pt x="3065980" y="2384866"/>
                </a:lnTo>
                <a:lnTo>
                  <a:pt x="3096859" y="2346620"/>
                </a:lnTo>
                <a:lnTo>
                  <a:pt x="3127194" y="2308000"/>
                </a:lnTo>
                <a:lnTo>
                  <a:pt x="3156984" y="2269015"/>
                </a:lnTo>
                <a:lnTo>
                  <a:pt x="3186226" y="2229669"/>
                </a:lnTo>
                <a:lnTo>
                  <a:pt x="3214918" y="2189969"/>
                </a:lnTo>
                <a:lnTo>
                  <a:pt x="3243057" y="2149921"/>
                </a:lnTo>
                <a:lnTo>
                  <a:pt x="3270641" y="2109530"/>
                </a:lnTo>
                <a:lnTo>
                  <a:pt x="3297667" y="2068804"/>
                </a:lnTo>
                <a:lnTo>
                  <a:pt x="3324133" y="2027748"/>
                </a:lnTo>
                <a:lnTo>
                  <a:pt x="3350037" y="1986368"/>
                </a:lnTo>
                <a:lnTo>
                  <a:pt x="3375376" y="1944671"/>
                </a:lnTo>
                <a:lnTo>
                  <a:pt x="3400147" y="1902661"/>
                </a:lnTo>
                <a:lnTo>
                  <a:pt x="3424349" y="1860346"/>
                </a:lnTo>
                <a:lnTo>
                  <a:pt x="3447978" y="1817732"/>
                </a:lnTo>
                <a:lnTo>
                  <a:pt x="3471033" y="1774824"/>
                </a:lnTo>
                <a:lnTo>
                  <a:pt x="3493511" y="1731629"/>
                </a:lnTo>
                <a:lnTo>
                  <a:pt x="3515409" y="1688153"/>
                </a:lnTo>
                <a:lnTo>
                  <a:pt x="3536726" y="1644401"/>
                </a:lnTo>
                <a:lnTo>
                  <a:pt x="3557458" y="1600380"/>
                </a:lnTo>
                <a:lnTo>
                  <a:pt x="3577603" y="1556097"/>
                </a:lnTo>
                <a:lnTo>
                  <a:pt x="3597159" y="1511556"/>
                </a:lnTo>
                <a:lnTo>
                  <a:pt x="3616123" y="1466764"/>
                </a:lnTo>
                <a:lnTo>
                  <a:pt x="3634493" y="1421728"/>
                </a:lnTo>
                <a:lnTo>
                  <a:pt x="3652267" y="1376453"/>
                </a:lnTo>
                <a:lnTo>
                  <a:pt x="3669442" y="1330945"/>
                </a:lnTo>
                <a:lnTo>
                  <a:pt x="3686015" y="1285211"/>
                </a:lnTo>
                <a:lnTo>
                  <a:pt x="3701984" y="1239256"/>
                </a:lnTo>
                <a:lnTo>
                  <a:pt x="3717348" y="1193086"/>
                </a:lnTo>
                <a:lnTo>
                  <a:pt x="3732102" y="1146709"/>
                </a:lnTo>
                <a:lnTo>
                  <a:pt x="3746246" y="1100129"/>
                </a:lnTo>
                <a:lnTo>
                  <a:pt x="3759775" y="1053353"/>
                </a:lnTo>
                <a:lnTo>
                  <a:pt x="3772689" y="1006386"/>
                </a:lnTo>
                <a:lnTo>
                  <a:pt x="3784985" y="959236"/>
                </a:lnTo>
                <a:lnTo>
                  <a:pt x="3796659" y="911908"/>
                </a:lnTo>
                <a:lnTo>
                  <a:pt x="3807711" y="864408"/>
                </a:lnTo>
                <a:lnTo>
                  <a:pt x="3818136" y="816742"/>
                </a:lnTo>
                <a:lnTo>
                  <a:pt x="3827934" y="768916"/>
                </a:lnTo>
                <a:lnTo>
                  <a:pt x="3837100" y="720937"/>
                </a:lnTo>
                <a:lnTo>
                  <a:pt x="3845634" y="672810"/>
                </a:lnTo>
                <a:lnTo>
                  <a:pt x="3853533" y="624542"/>
                </a:lnTo>
                <a:lnTo>
                  <a:pt x="3860793" y="576138"/>
                </a:lnTo>
                <a:lnTo>
                  <a:pt x="3867413" y="527605"/>
                </a:lnTo>
                <a:lnTo>
                  <a:pt x="3873391" y="478948"/>
                </a:lnTo>
                <a:lnTo>
                  <a:pt x="3878723" y="430175"/>
                </a:lnTo>
                <a:lnTo>
                  <a:pt x="3883408" y="381290"/>
                </a:lnTo>
                <a:lnTo>
                  <a:pt x="3887442" y="332300"/>
                </a:lnTo>
                <a:lnTo>
                  <a:pt x="3890824" y="283212"/>
                </a:lnTo>
                <a:lnTo>
                  <a:pt x="3893552" y="234030"/>
                </a:lnTo>
                <a:lnTo>
                  <a:pt x="3895621" y="184762"/>
                </a:lnTo>
                <a:lnTo>
                  <a:pt x="3897032" y="135413"/>
                </a:lnTo>
                <a:lnTo>
                  <a:pt x="3897780" y="85989"/>
                </a:lnTo>
                <a:lnTo>
                  <a:pt x="3897811" y="32095"/>
                </a:lnTo>
                <a:lnTo>
                  <a:pt x="3897433" y="0"/>
                </a:lnTo>
                <a:close/>
              </a:path>
            </a:pathLst>
          </a:custGeom>
          <a:solidFill>
            <a:srgbClr val="FB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15973" y="799503"/>
            <a:ext cx="15456535" cy="8688070"/>
          </a:xfrm>
          <a:custGeom>
            <a:avLst/>
            <a:gdLst/>
            <a:ahLst/>
            <a:cxnLst/>
            <a:rect l="l" t="t" r="r" b="b"/>
            <a:pathLst>
              <a:path w="15456535" h="8688070">
                <a:moveTo>
                  <a:pt x="15455976" y="0"/>
                </a:moveTo>
                <a:lnTo>
                  <a:pt x="0" y="0"/>
                </a:lnTo>
                <a:lnTo>
                  <a:pt x="0" y="7239965"/>
                </a:lnTo>
                <a:lnTo>
                  <a:pt x="862" y="7289961"/>
                </a:lnTo>
                <a:lnTo>
                  <a:pt x="3438" y="7339738"/>
                </a:lnTo>
                <a:lnTo>
                  <a:pt x="7712" y="7389257"/>
                </a:lnTo>
                <a:lnTo>
                  <a:pt x="13666" y="7438478"/>
                </a:lnTo>
                <a:lnTo>
                  <a:pt x="21285" y="7487361"/>
                </a:lnTo>
                <a:lnTo>
                  <a:pt x="30551" y="7535866"/>
                </a:lnTo>
                <a:lnTo>
                  <a:pt x="41448" y="7583952"/>
                </a:lnTo>
                <a:lnTo>
                  <a:pt x="53960" y="7631581"/>
                </a:lnTo>
                <a:lnTo>
                  <a:pt x="68069" y="7678711"/>
                </a:lnTo>
                <a:lnTo>
                  <a:pt x="83761" y="7725304"/>
                </a:lnTo>
                <a:lnTo>
                  <a:pt x="101016" y="7771319"/>
                </a:lnTo>
                <a:lnTo>
                  <a:pt x="119821" y="7816715"/>
                </a:lnTo>
                <a:lnTo>
                  <a:pt x="140156" y="7861454"/>
                </a:lnTo>
                <a:lnTo>
                  <a:pt x="162007" y="7905495"/>
                </a:lnTo>
                <a:lnTo>
                  <a:pt x="185357" y="7948798"/>
                </a:lnTo>
                <a:lnTo>
                  <a:pt x="210189" y="7991324"/>
                </a:lnTo>
                <a:lnTo>
                  <a:pt x="236486" y="8033032"/>
                </a:lnTo>
                <a:lnTo>
                  <a:pt x="264232" y="8073882"/>
                </a:lnTo>
                <a:lnTo>
                  <a:pt x="293410" y="8113835"/>
                </a:lnTo>
                <a:lnTo>
                  <a:pt x="324004" y="8152849"/>
                </a:lnTo>
                <a:lnTo>
                  <a:pt x="355998" y="8190887"/>
                </a:lnTo>
                <a:lnTo>
                  <a:pt x="389374" y="8227907"/>
                </a:lnTo>
                <a:lnTo>
                  <a:pt x="424116" y="8263869"/>
                </a:lnTo>
                <a:lnTo>
                  <a:pt x="460078" y="8298612"/>
                </a:lnTo>
                <a:lnTo>
                  <a:pt x="497097" y="8331989"/>
                </a:lnTo>
                <a:lnTo>
                  <a:pt x="535134" y="8363983"/>
                </a:lnTo>
                <a:lnTo>
                  <a:pt x="574149" y="8394577"/>
                </a:lnTo>
                <a:lnTo>
                  <a:pt x="614101" y="8423756"/>
                </a:lnTo>
                <a:lnTo>
                  <a:pt x="654951" y="8451502"/>
                </a:lnTo>
                <a:lnTo>
                  <a:pt x="696658" y="8477800"/>
                </a:lnTo>
                <a:lnTo>
                  <a:pt x="739184" y="8502632"/>
                </a:lnTo>
                <a:lnTo>
                  <a:pt x="782487" y="8525981"/>
                </a:lnTo>
                <a:lnTo>
                  <a:pt x="826528" y="8547833"/>
                </a:lnTo>
                <a:lnTo>
                  <a:pt x="871267" y="8568169"/>
                </a:lnTo>
                <a:lnTo>
                  <a:pt x="916664" y="8586973"/>
                </a:lnTo>
                <a:lnTo>
                  <a:pt x="962679" y="8604229"/>
                </a:lnTo>
                <a:lnTo>
                  <a:pt x="1009272" y="8619920"/>
                </a:lnTo>
                <a:lnTo>
                  <a:pt x="1056403" y="8634029"/>
                </a:lnTo>
                <a:lnTo>
                  <a:pt x="1104032" y="8646541"/>
                </a:lnTo>
                <a:lnTo>
                  <a:pt x="1152120" y="8657438"/>
                </a:lnTo>
                <a:lnTo>
                  <a:pt x="1200625" y="8666704"/>
                </a:lnTo>
                <a:lnTo>
                  <a:pt x="1249509" y="8674323"/>
                </a:lnTo>
                <a:lnTo>
                  <a:pt x="1298731" y="8680277"/>
                </a:lnTo>
                <a:lnTo>
                  <a:pt x="1348252" y="8684551"/>
                </a:lnTo>
                <a:lnTo>
                  <a:pt x="1398031" y="8687127"/>
                </a:lnTo>
                <a:lnTo>
                  <a:pt x="1448028" y="8687990"/>
                </a:lnTo>
                <a:lnTo>
                  <a:pt x="15455976" y="8687990"/>
                </a:lnTo>
                <a:lnTo>
                  <a:pt x="15455976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3002513" y="7813664"/>
            <a:ext cx="3409950" cy="1695450"/>
          </a:xfrm>
          <a:custGeom>
            <a:avLst/>
            <a:gdLst/>
            <a:ahLst/>
            <a:cxnLst/>
            <a:rect l="l" t="t" r="r" b="b"/>
            <a:pathLst>
              <a:path w="3409950" h="1695450">
                <a:moveTo>
                  <a:pt x="1698751" y="0"/>
                </a:moveTo>
                <a:lnTo>
                  <a:pt x="1650604" y="866"/>
                </a:lnTo>
                <a:lnTo>
                  <a:pt x="1602788" y="3042"/>
                </a:lnTo>
                <a:lnTo>
                  <a:pt x="1555323" y="6522"/>
                </a:lnTo>
                <a:lnTo>
                  <a:pt x="1508226" y="11289"/>
                </a:lnTo>
                <a:lnTo>
                  <a:pt x="1461514" y="17323"/>
                </a:lnTo>
                <a:lnTo>
                  <a:pt x="1415205" y="24609"/>
                </a:lnTo>
                <a:lnTo>
                  <a:pt x="1369316" y="33129"/>
                </a:lnTo>
                <a:lnTo>
                  <a:pt x="1323867" y="42864"/>
                </a:lnTo>
                <a:lnTo>
                  <a:pt x="1278873" y="53798"/>
                </a:lnTo>
                <a:lnTo>
                  <a:pt x="1234352" y="65912"/>
                </a:lnTo>
                <a:lnTo>
                  <a:pt x="1190323" y="79190"/>
                </a:lnTo>
                <a:lnTo>
                  <a:pt x="1146803" y="93614"/>
                </a:lnTo>
                <a:lnTo>
                  <a:pt x="1103809" y="109165"/>
                </a:lnTo>
                <a:lnTo>
                  <a:pt x="1061359" y="125828"/>
                </a:lnTo>
                <a:lnTo>
                  <a:pt x="1019471" y="143583"/>
                </a:lnTo>
                <a:lnTo>
                  <a:pt x="978163" y="162414"/>
                </a:lnTo>
                <a:lnTo>
                  <a:pt x="937451" y="182303"/>
                </a:lnTo>
                <a:lnTo>
                  <a:pt x="897354" y="203232"/>
                </a:lnTo>
                <a:lnTo>
                  <a:pt x="857890" y="225184"/>
                </a:lnTo>
                <a:lnTo>
                  <a:pt x="819075" y="248141"/>
                </a:lnTo>
                <a:lnTo>
                  <a:pt x="780929" y="272086"/>
                </a:lnTo>
                <a:lnTo>
                  <a:pt x="743467" y="297001"/>
                </a:lnTo>
                <a:lnTo>
                  <a:pt x="706708" y="322869"/>
                </a:lnTo>
                <a:lnTo>
                  <a:pt x="670670" y="349672"/>
                </a:lnTo>
                <a:lnTo>
                  <a:pt x="635370" y="377392"/>
                </a:lnTo>
                <a:lnTo>
                  <a:pt x="600825" y="406012"/>
                </a:lnTo>
                <a:lnTo>
                  <a:pt x="567055" y="435515"/>
                </a:lnTo>
                <a:lnTo>
                  <a:pt x="534075" y="465882"/>
                </a:lnTo>
                <a:lnTo>
                  <a:pt x="501903" y="497096"/>
                </a:lnTo>
                <a:lnTo>
                  <a:pt x="470559" y="529141"/>
                </a:lnTo>
                <a:lnTo>
                  <a:pt x="440058" y="561997"/>
                </a:lnTo>
                <a:lnTo>
                  <a:pt x="410418" y="595648"/>
                </a:lnTo>
                <a:lnTo>
                  <a:pt x="381658" y="630076"/>
                </a:lnTo>
                <a:lnTo>
                  <a:pt x="353795" y="665263"/>
                </a:lnTo>
                <a:lnTo>
                  <a:pt x="326847" y="701193"/>
                </a:lnTo>
                <a:lnTo>
                  <a:pt x="300830" y="737846"/>
                </a:lnTo>
                <a:lnTo>
                  <a:pt x="275764" y="775207"/>
                </a:lnTo>
                <a:lnTo>
                  <a:pt x="251664" y="813256"/>
                </a:lnTo>
                <a:lnTo>
                  <a:pt x="228550" y="851978"/>
                </a:lnTo>
                <a:lnTo>
                  <a:pt x="206439" y="891353"/>
                </a:lnTo>
                <a:lnTo>
                  <a:pt x="185347" y="931365"/>
                </a:lnTo>
                <a:lnTo>
                  <a:pt x="165294" y="971996"/>
                </a:lnTo>
                <a:lnTo>
                  <a:pt x="146297" y="1013229"/>
                </a:lnTo>
                <a:lnTo>
                  <a:pt x="128372" y="1055045"/>
                </a:lnTo>
                <a:lnTo>
                  <a:pt x="111539" y="1097428"/>
                </a:lnTo>
                <a:lnTo>
                  <a:pt x="95814" y="1140360"/>
                </a:lnTo>
                <a:lnTo>
                  <a:pt x="81215" y="1183822"/>
                </a:lnTo>
                <a:lnTo>
                  <a:pt x="67760" y="1227799"/>
                </a:lnTo>
                <a:lnTo>
                  <a:pt x="55467" y="1272271"/>
                </a:lnTo>
                <a:lnTo>
                  <a:pt x="44352" y="1317222"/>
                </a:lnTo>
                <a:lnTo>
                  <a:pt x="34434" y="1362634"/>
                </a:lnTo>
                <a:lnTo>
                  <a:pt x="25731" y="1408490"/>
                </a:lnTo>
                <a:lnTo>
                  <a:pt x="18260" y="1454771"/>
                </a:lnTo>
                <a:lnTo>
                  <a:pt x="12038" y="1501461"/>
                </a:lnTo>
                <a:lnTo>
                  <a:pt x="7083" y="1548541"/>
                </a:lnTo>
                <a:lnTo>
                  <a:pt x="3414" y="1595995"/>
                </a:lnTo>
                <a:lnTo>
                  <a:pt x="1046" y="1643804"/>
                </a:lnTo>
                <a:lnTo>
                  <a:pt x="0" y="1691952"/>
                </a:lnTo>
                <a:lnTo>
                  <a:pt x="440936" y="1695449"/>
                </a:lnTo>
                <a:lnTo>
                  <a:pt x="853810" y="1695449"/>
                </a:lnTo>
                <a:lnTo>
                  <a:pt x="855399" y="1650799"/>
                </a:lnTo>
                <a:lnTo>
                  <a:pt x="859706" y="1603584"/>
                </a:lnTo>
                <a:lnTo>
                  <a:pt x="866544" y="1557151"/>
                </a:lnTo>
                <a:lnTo>
                  <a:pt x="875842" y="1511568"/>
                </a:lnTo>
                <a:lnTo>
                  <a:pt x="887532" y="1466906"/>
                </a:lnTo>
                <a:lnTo>
                  <a:pt x="901541" y="1423235"/>
                </a:lnTo>
                <a:lnTo>
                  <a:pt x="917800" y="1380626"/>
                </a:lnTo>
                <a:lnTo>
                  <a:pt x="936238" y="1339148"/>
                </a:lnTo>
                <a:lnTo>
                  <a:pt x="956785" y="1298871"/>
                </a:lnTo>
                <a:lnTo>
                  <a:pt x="979371" y="1259867"/>
                </a:lnTo>
                <a:lnTo>
                  <a:pt x="1003924" y="1222204"/>
                </a:lnTo>
                <a:lnTo>
                  <a:pt x="1030375" y="1185953"/>
                </a:lnTo>
                <a:lnTo>
                  <a:pt x="1058654" y="1151185"/>
                </a:lnTo>
                <a:lnTo>
                  <a:pt x="1088689" y="1117968"/>
                </a:lnTo>
                <a:lnTo>
                  <a:pt x="1120411" y="1086375"/>
                </a:lnTo>
                <a:lnTo>
                  <a:pt x="1153749" y="1056473"/>
                </a:lnTo>
                <a:lnTo>
                  <a:pt x="1188633" y="1028335"/>
                </a:lnTo>
                <a:lnTo>
                  <a:pt x="1224992" y="1002030"/>
                </a:lnTo>
                <a:lnTo>
                  <a:pt x="1262756" y="977627"/>
                </a:lnTo>
                <a:lnTo>
                  <a:pt x="1301854" y="955198"/>
                </a:lnTo>
                <a:lnTo>
                  <a:pt x="1342217" y="934812"/>
                </a:lnTo>
                <a:lnTo>
                  <a:pt x="1383773" y="916540"/>
                </a:lnTo>
                <a:lnTo>
                  <a:pt x="1426453" y="900451"/>
                </a:lnTo>
                <a:lnTo>
                  <a:pt x="1470186" y="886617"/>
                </a:lnTo>
                <a:lnTo>
                  <a:pt x="1514901" y="875106"/>
                </a:lnTo>
                <a:lnTo>
                  <a:pt x="1560529" y="865989"/>
                </a:lnTo>
                <a:lnTo>
                  <a:pt x="1606998" y="859337"/>
                </a:lnTo>
                <a:lnTo>
                  <a:pt x="1654239" y="855218"/>
                </a:lnTo>
                <a:lnTo>
                  <a:pt x="1702180" y="853705"/>
                </a:lnTo>
                <a:lnTo>
                  <a:pt x="3183248" y="853705"/>
                </a:lnTo>
                <a:lnTo>
                  <a:pt x="3175687" y="840484"/>
                </a:lnTo>
                <a:lnTo>
                  <a:pt x="3152269" y="801944"/>
                </a:lnTo>
                <a:lnTo>
                  <a:pt x="3127872" y="764084"/>
                </a:lnTo>
                <a:lnTo>
                  <a:pt x="3102512" y="726920"/>
                </a:lnTo>
                <a:lnTo>
                  <a:pt x="3076208" y="690471"/>
                </a:lnTo>
                <a:lnTo>
                  <a:pt x="3048978" y="654753"/>
                </a:lnTo>
                <a:lnTo>
                  <a:pt x="3020839" y="619784"/>
                </a:lnTo>
                <a:lnTo>
                  <a:pt x="2991810" y="585582"/>
                </a:lnTo>
                <a:lnTo>
                  <a:pt x="2961907" y="552163"/>
                </a:lnTo>
                <a:lnTo>
                  <a:pt x="2931148" y="519546"/>
                </a:lnTo>
                <a:lnTo>
                  <a:pt x="2899552" y="487747"/>
                </a:lnTo>
                <a:lnTo>
                  <a:pt x="2867136" y="456785"/>
                </a:lnTo>
                <a:lnTo>
                  <a:pt x="2833918" y="426676"/>
                </a:lnTo>
                <a:lnTo>
                  <a:pt x="2799916" y="397438"/>
                </a:lnTo>
                <a:lnTo>
                  <a:pt x="2765147" y="369088"/>
                </a:lnTo>
                <a:lnTo>
                  <a:pt x="2729629" y="341644"/>
                </a:lnTo>
                <a:lnTo>
                  <a:pt x="2693381" y="315123"/>
                </a:lnTo>
                <a:lnTo>
                  <a:pt x="2656418" y="289543"/>
                </a:lnTo>
                <a:lnTo>
                  <a:pt x="2618761" y="264921"/>
                </a:lnTo>
                <a:lnTo>
                  <a:pt x="2580426" y="241275"/>
                </a:lnTo>
                <a:lnTo>
                  <a:pt x="2541430" y="218621"/>
                </a:lnTo>
                <a:lnTo>
                  <a:pt x="2501793" y="196977"/>
                </a:lnTo>
                <a:lnTo>
                  <a:pt x="2461531" y="176362"/>
                </a:lnTo>
                <a:lnTo>
                  <a:pt x="2420662" y="156791"/>
                </a:lnTo>
                <a:lnTo>
                  <a:pt x="2379204" y="138283"/>
                </a:lnTo>
                <a:lnTo>
                  <a:pt x="2337176" y="120855"/>
                </a:lnTo>
                <a:lnTo>
                  <a:pt x="2294594" y="104524"/>
                </a:lnTo>
                <a:lnTo>
                  <a:pt x="2251476" y="89308"/>
                </a:lnTo>
                <a:lnTo>
                  <a:pt x="2207840" y="75225"/>
                </a:lnTo>
                <a:lnTo>
                  <a:pt x="2163705" y="62290"/>
                </a:lnTo>
                <a:lnTo>
                  <a:pt x="2119087" y="50523"/>
                </a:lnTo>
                <a:lnTo>
                  <a:pt x="2074004" y="39941"/>
                </a:lnTo>
                <a:lnTo>
                  <a:pt x="2028475" y="30560"/>
                </a:lnTo>
                <a:lnTo>
                  <a:pt x="1982516" y="22399"/>
                </a:lnTo>
                <a:lnTo>
                  <a:pt x="1936147" y="15474"/>
                </a:lnTo>
                <a:lnTo>
                  <a:pt x="1889384" y="9803"/>
                </a:lnTo>
                <a:lnTo>
                  <a:pt x="1842245" y="5404"/>
                </a:lnTo>
                <a:lnTo>
                  <a:pt x="1794748" y="2294"/>
                </a:lnTo>
                <a:lnTo>
                  <a:pt x="1746911" y="491"/>
                </a:lnTo>
                <a:lnTo>
                  <a:pt x="1698751" y="0"/>
                </a:lnTo>
                <a:close/>
              </a:path>
              <a:path w="3409950" h="1695450">
                <a:moveTo>
                  <a:pt x="3183248" y="853705"/>
                </a:moveTo>
                <a:lnTo>
                  <a:pt x="1702180" y="853705"/>
                </a:lnTo>
                <a:lnTo>
                  <a:pt x="1750120" y="854844"/>
                </a:lnTo>
                <a:lnTo>
                  <a:pt x="1797379" y="858593"/>
                </a:lnTo>
                <a:lnTo>
                  <a:pt x="1843888" y="864882"/>
                </a:lnTo>
                <a:lnTo>
                  <a:pt x="1889575" y="873643"/>
                </a:lnTo>
                <a:lnTo>
                  <a:pt x="1934369" y="884804"/>
                </a:lnTo>
                <a:lnTo>
                  <a:pt x="1978200" y="898298"/>
                </a:lnTo>
                <a:lnTo>
                  <a:pt x="2020996" y="914053"/>
                </a:lnTo>
                <a:lnTo>
                  <a:pt x="2062687" y="932000"/>
                </a:lnTo>
                <a:lnTo>
                  <a:pt x="2103201" y="952071"/>
                </a:lnTo>
                <a:lnTo>
                  <a:pt x="2142467" y="974194"/>
                </a:lnTo>
                <a:lnTo>
                  <a:pt x="2180415" y="998302"/>
                </a:lnTo>
                <a:lnTo>
                  <a:pt x="2216974" y="1024323"/>
                </a:lnTo>
                <a:lnTo>
                  <a:pt x="2252072" y="1052189"/>
                </a:lnTo>
                <a:lnTo>
                  <a:pt x="2285640" y="1081829"/>
                </a:lnTo>
                <a:lnTo>
                  <a:pt x="2317605" y="1113175"/>
                </a:lnTo>
                <a:lnTo>
                  <a:pt x="2347896" y="1146156"/>
                </a:lnTo>
                <a:lnTo>
                  <a:pt x="2376444" y="1180703"/>
                </a:lnTo>
                <a:lnTo>
                  <a:pt x="2403176" y="1216746"/>
                </a:lnTo>
                <a:lnTo>
                  <a:pt x="2428023" y="1254217"/>
                </a:lnTo>
                <a:lnTo>
                  <a:pt x="2450912" y="1293044"/>
                </a:lnTo>
                <a:lnTo>
                  <a:pt x="2471774" y="1333159"/>
                </a:lnTo>
                <a:lnTo>
                  <a:pt x="2490536" y="1374492"/>
                </a:lnTo>
                <a:lnTo>
                  <a:pt x="2507129" y="1416974"/>
                </a:lnTo>
                <a:lnTo>
                  <a:pt x="2521481" y="1460534"/>
                </a:lnTo>
                <a:lnTo>
                  <a:pt x="2533521" y="1505103"/>
                </a:lnTo>
                <a:lnTo>
                  <a:pt x="2543178" y="1550612"/>
                </a:lnTo>
                <a:lnTo>
                  <a:pt x="2550382" y="1596991"/>
                </a:lnTo>
                <a:lnTo>
                  <a:pt x="2555025" y="1643804"/>
                </a:lnTo>
                <a:lnTo>
                  <a:pt x="2557139" y="1691952"/>
                </a:lnTo>
                <a:lnTo>
                  <a:pt x="2557144" y="1692080"/>
                </a:lnTo>
                <a:lnTo>
                  <a:pt x="3409949" y="1678665"/>
                </a:lnTo>
                <a:lnTo>
                  <a:pt x="3409949" y="1648653"/>
                </a:lnTo>
                <a:lnTo>
                  <a:pt x="3406668" y="1582723"/>
                </a:lnTo>
                <a:lnTo>
                  <a:pt x="3402624" y="1535300"/>
                </a:lnTo>
                <a:lnTo>
                  <a:pt x="3397299" y="1488259"/>
                </a:lnTo>
                <a:lnTo>
                  <a:pt x="3390710" y="1441619"/>
                </a:lnTo>
                <a:lnTo>
                  <a:pt x="3382874" y="1395397"/>
                </a:lnTo>
                <a:lnTo>
                  <a:pt x="3373810" y="1349611"/>
                </a:lnTo>
                <a:lnTo>
                  <a:pt x="3363536" y="1304278"/>
                </a:lnTo>
                <a:lnTo>
                  <a:pt x="3352184" y="1259867"/>
                </a:lnTo>
                <a:lnTo>
                  <a:pt x="3339425" y="1215039"/>
                </a:lnTo>
                <a:lnTo>
                  <a:pt x="3325625" y="1171169"/>
                </a:lnTo>
                <a:lnTo>
                  <a:pt x="3310685" y="1127821"/>
                </a:lnTo>
                <a:lnTo>
                  <a:pt x="3294623" y="1085014"/>
                </a:lnTo>
                <a:lnTo>
                  <a:pt x="3277457" y="1042764"/>
                </a:lnTo>
                <a:lnTo>
                  <a:pt x="3259205" y="1001089"/>
                </a:lnTo>
                <a:lnTo>
                  <a:pt x="3239884" y="960006"/>
                </a:lnTo>
                <a:lnTo>
                  <a:pt x="3219512" y="919532"/>
                </a:lnTo>
                <a:lnTo>
                  <a:pt x="3198107" y="879686"/>
                </a:lnTo>
                <a:lnTo>
                  <a:pt x="3183248" y="853705"/>
                </a:lnTo>
                <a:close/>
              </a:path>
            </a:pathLst>
          </a:custGeom>
          <a:solidFill>
            <a:srgbClr val="828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rgbClr val="2731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48546" y="1763738"/>
            <a:ext cx="6070600" cy="926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rgbClr val="2731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60599" y="2800643"/>
            <a:ext cx="12153265" cy="3082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1" i="0">
                <a:solidFill>
                  <a:srgbClr val="2731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8091" y="1841398"/>
            <a:ext cx="10768330" cy="44126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635" algn="ctr">
              <a:lnSpc>
                <a:spcPct val="99900"/>
              </a:lnSpc>
              <a:spcBef>
                <a:spcPts val="110"/>
              </a:spcBef>
            </a:pPr>
            <a:r>
              <a:rPr sz="9600" spc="1550" dirty="0"/>
              <a:t>SAUDAÇÕES</a:t>
            </a:r>
            <a:r>
              <a:rPr sz="9600" spc="565" dirty="0"/>
              <a:t> </a:t>
            </a:r>
            <a:r>
              <a:rPr sz="9600" spc="1680" dirty="0"/>
              <a:t>E </a:t>
            </a:r>
            <a:r>
              <a:rPr sz="9600" spc="1590" dirty="0"/>
              <a:t>DESPEDIDAS</a:t>
            </a:r>
            <a:r>
              <a:rPr sz="9600" spc="590" dirty="0"/>
              <a:t> </a:t>
            </a:r>
            <a:r>
              <a:rPr sz="9600" spc="1215" dirty="0"/>
              <a:t>EM </a:t>
            </a:r>
            <a:r>
              <a:rPr sz="9600" spc="1555" dirty="0"/>
              <a:t>ESPANHOL</a:t>
            </a:r>
            <a:endParaRPr sz="9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951470" cy="9116695"/>
            <a:chOff x="0" y="0"/>
            <a:chExt cx="7951470" cy="91166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414905" cy="2363470"/>
            </a:xfrm>
            <a:custGeom>
              <a:avLst/>
              <a:gdLst/>
              <a:ahLst/>
              <a:cxnLst/>
              <a:rect l="l" t="t" r="r" b="b"/>
              <a:pathLst>
                <a:path w="2414905" h="2363470">
                  <a:moveTo>
                    <a:pt x="0" y="1939300"/>
                  </a:moveTo>
                  <a:lnTo>
                    <a:pt x="0" y="2362847"/>
                  </a:lnTo>
                  <a:lnTo>
                    <a:pt x="120318" y="2362847"/>
                  </a:lnTo>
                  <a:lnTo>
                    <a:pt x="191911" y="2359117"/>
                  </a:lnTo>
                  <a:lnTo>
                    <a:pt x="242022" y="2355129"/>
                  </a:lnTo>
                  <a:lnTo>
                    <a:pt x="291961" y="2350095"/>
                  </a:lnTo>
                  <a:lnTo>
                    <a:pt x="341712" y="2344022"/>
                  </a:lnTo>
                  <a:lnTo>
                    <a:pt x="391261" y="2336914"/>
                  </a:lnTo>
                  <a:lnTo>
                    <a:pt x="440592" y="2328779"/>
                  </a:lnTo>
                  <a:lnTo>
                    <a:pt x="489689" y="2319622"/>
                  </a:lnTo>
                  <a:lnTo>
                    <a:pt x="538538" y="2309451"/>
                  </a:lnTo>
                  <a:lnTo>
                    <a:pt x="587123" y="2298270"/>
                  </a:lnTo>
                  <a:lnTo>
                    <a:pt x="635429" y="2286086"/>
                  </a:lnTo>
                  <a:lnTo>
                    <a:pt x="683441" y="2272905"/>
                  </a:lnTo>
                  <a:lnTo>
                    <a:pt x="731143" y="2258734"/>
                  </a:lnTo>
                  <a:lnTo>
                    <a:pt x="778520" y="2243578"/>
                  </a:lnTo>
                  <a:lnTo>
                    <a:pt x="825556" y="2227443"/>
                  </a:lnTo>
                  <a:lnTo>
                    <a:pt x="872238" y="2210337"/>
                  </a:lnTo>
                  <a:lnTo>
                    <a:pt x="918548" y="2192264"/>
                  </a:lnTo>
                  <a:lnTo>
                    <a:pt x="964472" y="2173231"/>
                  </a:lnTo>
                  <a:lnTo>
                    <a:pt x="1009995" y="2153245"/>
                  </a:lnTo>
                  <a:lnTo>
                    <a:pt x="1055101" y="2132311"/>
                  </a:lnTo>
                  <a:lnTo>
                    <a:pt x="1099775" y="2110435"/>
                  </a:lnTo>
                  <a:lnTo>
                    <a:pt x="1144002" y="2087624"/>
                  </a:lnTo>
                  <a:lnTo>
                    <a:pt x="1187766" y="2063884"/>
                  </a:lnTo>
                  <a:lnTo>
                    <a:pt x="1231053" y="2039221"/>
                  </a:lnTo>
                  <a:lnTo>
                    <a:pt x="1273846" y="2013641"/>
                  </a:lnTo>
                  <a:lnTo>
                    <a:pt x="1316131" y="1987150"/>
                  </a:lnTo>
                  <a:lnTo>
                    <a:pt x="1357892" y="1959755"/>
                  </a:lnTo>
                  <a:lnTo>
                    <a:pt x="1387485" y="1939443"/>
                  </a:lnTo>
                  <a:lnTo>
                    <a:pt x="46137" y="1939443"/>
                  </a:lnTo>
                  <a:lnTo>
                    <a:pt x="0" y="1939300"/>
                  </a:lnTo>
                  <a:close/>
                </a:path>
                <a:path w="2414905" h="2363470">
                  <a:moveTo>
                    <a:pt x="2414850" y="0"/>
                  </a:moveTo>
                  <a:lnTo>
                    <a:pt x="1989571" y="0"/>
                  </a:lnTo>
                  <a:lnTo>
                    <a:pt x="1989477" y="14560"/>
                  </a:lnTo>
                  <a:lnTo>
                    <a:pt x="1987918" y="63839"/>
                  </a:lnTo>
                  <a:lnTo>
                    <a:pt x="1985130" y="112953"/>
                  </a:lnTo>
                  <a:lnTo>
                    <a:pt x="1981121" y="161881"/>
                  </a:lnTo>
                  <a:lnTo>
                    <a:pt x="1975900" y="210602"/>
                  </a:lnTo>
                  <a:lnTo>
                    <a:pt x="1969475" y="259096"/>
                  </a:lnTo>
                  <a:lnTo>
                    <a:pt x="1961856" y="307341"/>
                  </a:lnTo>
                  <a:lnTo>
                    <a:pt x="1953051" y="355317"/>
                  </a:lnTo>
                  <a:lnTo>
                    <a:pt x="1943068" y="403003"/>
                  </a:lnTo>
                  <a:lnTo>
                    <a:pt x="1931916" y="450377"/>
                  </a:lnTo>
                  <a:lnTo>
                    <a:pt x="1919605" y="497418"/>
                  </a:lnTo>
                  <a:lnTo>
                    <a:pt x="1906141" y="544106"/>
                  </a:lnTo>
                  <a:lnTo>
                    <a:pt x="1891535" y="590420"/>
                  </a:lnTo>
                  <a:lnTo>
                    <a:pt x="1875795" y="636339"/>
                  </a:lnTo>
                  <a:lnTo>
                    <a:pt x="1858929" y="681841"/>
                  </a:lnTo>
                  <a:lnTo>
                    <a:pt x="1840947" y="726906"/>
                  </a:lnTo>
                  <a:lnTo>
                    <a:pt x="1821856" y="771513"/>
                  </a:lnTo>
                  <a:lnTo>
                    <a:pt x="1801666" y="815641"/>
                  </a:lnTo>
                  <a:lnTo>
                    <a:pt x="1780385" y="859269"/>
                  </a:lnTo>
                  <a:lnTo>
                    <a:pt x="1758022" y="902375"/>
                  </a:lnTo>
                  <a:lnTo>
                    <a:pt x="1734585" y="944940"/>
                  </a:lnTo>
                  <a:lnTo>
                    <a:pt x="1710083" y="986942"/>
                  </a:lnTo>
                  <a:lnTo>
                    <a:pt x="1684526" y="1028360"/>
                  </a:lnTo>
                  <a:lnTo>
                    <a:pt x="1657920" y="1069172"/>
                  </a:lnTo>
                  <a:lnTo>
                    <a:pt x="1630276" y="1109359"/>
                  </a:lnTo>
                  <a:lnTo>
                    <a:pt x="1601601" y="1148900"/>
                  </a:lnTo>
                  <a:lnTo>
                    <a:pt x="1571905" y="1187772"/>
                  </a:lnTo>
                  <a:lnTo>
                    <a:pt x="1541196" y="1225956"/>
                  </a:lnTo>
                  <a:lnTo>
                    <a:pt x="1509483" y="1263430"/>
                  </a:lnTo>
                  <a:lnTo>
                    <a:pt x="1476774" y="1300173"/>
                  </a:lnTo>
                  <a:lnTo>
                    <a:pt x="1443078" y="1336164"/>
                  </a:lnTo>
                  <a:lnTo>
                    <a:pt x="1408404" y="1371384"/>
                  </a:lnTo>
                  <a:lnTo>
                    <a:pt x="1372856" y="1405719"/>
                  </a:lnTo>
                  <a:lnTo>
                    <a:pt x="1336545" y="1439070"/>
                  </a:lnTo>
                  <a:lnTo>
                    <a:pt x="1299492" y="1471426"/>
                  </a:lnTo>
                  <a:lnTo>
                    <a:pt x="1261718" y="1502779"/>
                  </a:lnTo>
                  <a:lnTo>
                    <a:pt x="1223244" y="1533122"/>
                  </a:lnTo>
                  <a:lnTo>
                    <a:pt x="1184091" y="1562445"/>
                  </a:lnTo>
                  <a:lnTo>
                    <a:pt x="1144280" y="1590740"/>
                  </a:lnTo>
                  <a:lnTo>
                    <a:pt x="1103832" y="1617999"/>
                  </a:lnTo>
                  <a:lnTo>
                    <a:pt x="1062768" y="1644213"/>
                  </a:lnTo>
                  <a:lnTo>
                    <a:pt x="1021109" y="1669374"/>
                  </a:lnTo>
                  <a:lnTo>
                    <a:pt x="978877" y="1693473"/>
                  </a:lnTo>
                  <a:lnTo>
                    <a:pt x="936091" y="1716502"/>
                  </a:lnTo>
                  <a:lnTo>
                    <a:pt x="892775" y="1738452"/>
                  </a:lnTo>
                  <a:lnTo>
                    <a:pt x="848947" y="1759314"/>
                  </a:lnTo>
                  <a:lnTo>
                    <a:pt x="804630" y="1779082"/>
                  </a:lnTo>
                  <a:lnTo>
                    <a:pt x="759844" y="1797745"/>
                  </a:lnTo>
                  <a:lnTo>
                    <a:pt x="714611" y="1815295"/>
                  </a:lnTo>
                  <a:lnTo>
                    <a:pt x="668951" y="1831725"/>
                  </a:lnTo>
                  <a:lnTo>
                    <a:pt x="622886" y="1847025"/>
                  </a:lnTo>
                  <a:lnTo>
                    <a:pt x="576436" y="1861187"/>
                  </a:lnTo>
                  <a:lnTo>
                    <a:pt x="529623" y="1874202"/>
                  </a:lnTo>
                  <a:lnTo>
                    <a:pt x="482468" y="1886063"/>
                  </a:lnTo>
                  <a:lnTo>
                    <a:pt x="434991" y="1896761"/>
                  </a:lnTo>
                  <a:lnTo>
                    <a:pt x="387214" y="1906286"/>
                  </a:lnTo>
                  <a:lnTo>
                    <a:pt x="339158" y="1914631"/>
                  </a:lnTo>
                  <a:lnTo>
                    <a:pt x="290844" y="1921788"/>
                  </a:lnTo>
                  <a:lnTo>
                    <a:pt x="242292" y="1927747"/>
                  </a:lnTo>
                  <a:lnTo>
                    <a:pt x="193525" y="1932501"/>
                  </a:lnTo>
                  <a:lnTo>
                    <a:pt x="144562" y="1936040"/>
                  </a:lnTo>
                  <a:lnTo>
                    <a:pt x="95426" y="1938357"/>
                  </a:lnTo>
                  <a:lnTo>
                    <a:pt x="46137" y="1939443"/>
                  </a:lnTo>
                  <a:lnTo>
                    <a:pt x="1387485" y="1939443"/>
                  </a:lnTo>
                  <a:lnTo>
                    <a:pt x="1439782" y="1902275"/>
                  </a:lnTo>
                  <a:lnTo>
                    <a:pt x="1479881" y="1872202"/>
                  </a:lnTo>
                  <a:lnTo>
                    <a:pt x="1519394" y="1841250"/>
                  </a:lnTo>
                  <a:lnTo>
                    <a:pt x="1558308" y="1809424"/>
                  </a:lnTo>
                  <a:lnTo>
                    <a:pt x="1596606" y="1776730"/>
                  </a:lnTo>
                  <a:lnTo>
                    <a:pt x="1634273" y="1743175"/>
                  </a:lnTo>
                  <a:lnTo>
                    <a:pt x="1671294" y="1708764"/>
                  </a:lnTo>
                  <a:lnTo>
                    <a:pt x="1707654" y="1673504"/>
                  </a:lnTo>
                  <a:lnTo>
                    <a:pt x="1743257" y="1637483"/>
                  </a:lnTo>
                  <a:lnTo>
                    <a:pt x="1778018" y="1600793"/>
                  </a:lnTo>
                  <a:lnTo>
                    <a:pt x="1811930" y="1563449"/>
                  </a:lnTo>
                  <a:lnTo>
                    <a:pt x="1844986" y="1525466"/>
                  </a:lnTo>
                  <a:lnTo>
                    <a:pt x="1877181" y="1486859"/>
                  </a:lnTo>
                  <a:lnTo>
                    <a:pt x="1908507" y="1447643"/>
                  </a:lnTo>
                  <a:lnTo>
                    <a:pt x="1938960" y="1407834"/>
                  </a:lnTo>
                  <a:lnTo>
                    <a:pt x="1968532" y="1367447"/>
                  </a:lnTo>
                  <a:lnTo>
                    <a:pt x="1997217" y="1326496"/>
                  </a:lnTo>
                  <a:lnTo>
                    <a:pt x="2025009" y="1284999"/>
                  </a:lnTo>
                  <a:lnTo>
                    <a:pt x="2051902" y="1242968"/>
                  </a:lnTo>
                  <a:lnTo>
                    <a:pt x="2077889" y="1200421"/>
                  </a:lnTo>
                  <a:lnTo>
                    <a:pt x="2102964" y="1157372"/>
                  </a:lnTo>
                  <a:lnTo>
                    <a:pt x="2127121" y="1113835"/>
                  </a:lnTo>
                  <a:lnTo>
                    <a:pt x="2150353" y="1069828"/>
                  </a:lnTo>
                  <a:lnTo>
                    <a:pt x="2172655" y="1025364"/>
                  </a:lnTo>
                  <a:lnTo>
                    <a:pt x="2194019" y="980459"/>
                  </a:lnTo>
                  <a:lnTo>
                    <a:pt x="2214439" y="935128"/>
                  </a:lnTo>
                  <a:lnTo>
                    <a:pt x="2233910" y="889387"/>
                  </a:lnTo>
                  <a:lnTo>
                    <a:pt x="2252425" y="843250"/>
                  </a:lnTo>
                  <a:lnTo>
                    <a:pt x="2269977" y="796733"/>
                  </a:lnTo>
                  <a:lnTo>
                    <a:pt x="2286561" y="749852"/>
                  </a:lnTo>
                  <a:lnTo>
                    <a:pt x="2302170" y="702620"/>
                  </a:lnTo>
                  <a:lnTo>
                    <a:pt x="2316797" y="655054"/>
                  </a:lnTo>
                  <a:lnTo>
                    <a:pt x="2330437" y="607169"/>
                  </a:lnTo>
                  <a:lnTo>
                    <a:pt x="2343083" y="558980"/>
                  </a:lnTo>
                  <a:lnTo>
                    <a:pt x="2354729" y="510503"/>
                  </a:lnTo>
                  <a:lnTo>
                    <a:pt x="2365368" y="461751"/>
                  </a:lnTo>
                  <a:lnTo>
                    <a:pt x="2374995" y="412742"/>
                  </a:lnTo>
                  <a:lnTo>
                    <a:pt x="2383602" y="363489"/>
                  </a:lnTo>
                  <a:lnTo>
                    <a:pt x="2391184" y="314009"/>
                  </a:lnTo>
                  <a:lnTo>
                    <a:pt x="2397734" y="264316"/>
                  </a:lnTo>
                  <a:lnTo>
                    <a:pt x="2403247" y="214426"/>
                  </a:lnTo>
                  <a:lnTo>
                    <a:pt x="2407715" y="164353"/>
                  </a:lnTo>
                  <a:lnTo>
                    <a:pt x="2411132" y="114114"/>
                  </a:lnTo>
                  <a:lnTo>
                    <a:pt x="2413488" y="63839"/>
                  </a:lnTo>
                  <a:lnTo>
                    <a:pt x="2414756" y="14560"/>
                  </a:lnTo>
                  <a:lnTo>
                    <a:pt x="2414850" y="0"/>
                  </a:lnTo>
                  <a:close/>
                </a:path>
              </a:pathLst>
            </a:custGeom>
            <a:solidFill>
              <a:srgbClr val="FB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6451" y="1477548"/>
              <a:ext cx="6524625" cy="76390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257307" y="3138074"/>
            <a:ext cx="5714365" cy="3949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10"/>
              </a:spcBef>
            </a:pP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Aprender</a:t>
            </a:r>
            <a:r>
              <a:rPr sz="3150" spc="4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as</a:t>
            </a:r>
            <a:r>
              <a:rPr sz="3150" spc="4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b="1" spc="420" dirty="0">
                <a:solidFill>
                  <a:srgbClr val="27316F"/>
                </a:solidFill>
                <a:latin typeface="Calibri"/>
                <a:cs typeface="Calibri"/>
              </a:rPr>
              <a:t>saudações</a:t>
            </a:r>
            <a:r>
              <a:rPr sz="3150" b="1" spc="204" dirty="0">
                <a:solidFill>
                  <a:srgbClr val="27316F"/>
                </a:solidFill>
                <a:latin typeface="Calibri"/>
                <a:cs typeface="Calibri"/>
              </a:rPr>
              <a:t> </a:t>
            </a:r>
            <a:r>
              <a:rPr sz="3150" spc="-50" dirty="0">
                <a:solidFill>
                  <a:srgbClr val="27316F"/>
                </a:solidFill>
                <a:latin typeface="Century Gothic"/>
                <a:cs typeface="Century Gothic"/>
              </a:rPr>
              <a:t>e </a:t>
            </a:r>
            <a:r>
              <a:rPr sz="3150" b="1" spc="405" dirty="0">
                <a:solidFill>
                  <a:srgbClr val="27316F"/>
                </a:solidFill>
                <a:latin typeface="Calibri"/>
                <a:cs typeface="Calibri"/>
              </a:rPr>
              <a:t>despedidas</a:t>
            </a:r>
            <a:r>
              <a:rPr sz="3150" b="1" spc="204" dirty="0">
                <a:solidFill>
                  <a:srgbClr val="27316F"/>
                </a:solidFill>
                <a:latin typeface="Calibri"/>
                <a:cs typeface="Calibri"/>
              </a:rPr>
              <a:t> </a:t>
            </a:r>
            <a:r>
              <a:rPr sz="3150" spc="105" dirty="0">
                <a:solidFill>
                  <a:srgbClr val="27316F"/>
                </a:solidFill>
                <a:latin typeface="Century Gothic"/>
                <a:cs typeface="Century Gothic"/>
              </a:rPr>
              <a:t>em</a:t>
            </a:r>
            <a:r>
              <a:rPr sz="3150" spc="4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espanhol</a:t>
            </a:r>
            <a:r>
              <a:rPr sz="3150" spc="5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50" dirty="0">
                <a:solidFill>
                  <a:srgbClr val="27316F"/>
                </a:solidFill>
                <a:latin typeface="Century Gothic"/>
                <a:cs typeface="Century Gothic"/>
              </a:rPr>
              <a:t>é </a:t>
            </a:r>
            <a:r>
              <a:rPr sz="3150" spc="55" dirty="0">
                <a:solidFill>
                  <a:srgbClr val="27316F"/>
                </a:solidFill>
                <a:latin typeface="Century Gothic"/>
                <a:cs typeface="Century Gothic"/>
              </a:rPr>
              <a:t>fundamental</a:t>
            </a:r>
            <a:r>
              <a:rPr sz="3150" spc="-6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114" dirty="0">
                <a:solidFill>
                  <a:srgbClr val="27316F"/>
                </a:solidFill>
                <a:latin typeface="Century Gothic"/>
                <a:cs typeface="Century Gothic"/>
              </a:rPr>
              <a:t>para</a:t>
            </a:r>
            <a:r>
              <a:rPr sz="3150" spc="-6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40" dirty="0">
                <a:solidFill>
                  <a:srgbClr val="27316F"/>
                </a:solidFill>
                <a:latin typeface="Century Gothic"/>
                <a:cs typeface="Century Gothic"/>
              </a:rPr>
              <a:t>se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comunicar</a:t>
            </a:r>
            <a:r>
              <a:rPr sz="3150" spc="-3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50" dirty="0">
                <a:solidFill>
                  <a:srgbClr val="27316F"/>
                </a:solidFill>
                <a:latin typeface="Century Gothic"/>
                <a:cs typeface="Century Gothic"/>
              </a:rPr>
              <a:t>de</a:t>
            </a:r>
            <a:r>
              <a:rPr sz="3150" spc="-3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55" dirty="0">
                <a:solidFill>
                  <a:srgbClr val="27316F"/>
                </a:solidFill>
                <a:latin typeface="Century Gothic"/>
                <a:cs typeface="Century Gothic"/>
              </a:rPr>
              <a:t>forma</a:t>
            </a:r>
            <a:r>
              <a:rPr sz="3150" spc="-3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eﬁcaz</a:t>
            </a:r>
            <a:r>
              <a:rPr sz="3150" spc="-3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50" dirty="0">
                <a:solidFill>
                  <a:srgbClr val="27316F"/>
                </a:solidFill>
                <a:latin typeface="Century Gothic"/>
                <a:cs typeface="Century Gothic"/>
              </a:rPr>
              <a:t>e </a:t>
            </a:r>
            <a:r>
              <a:rPr sz="3150" spc="-150" dirty="0">
                <a:solidFill>
                  <a:srgbClr val="27316F"/>
                </a:solidFill>
                <a:latin typeface="Century Gothic"/>
                <a:cs typeface="Century Gothic"/>
              </a:rPr>
              <a:t>educada.</a:t>
            </a:r>
            <a:r>
              <a:rPr sz="3150" spc="4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Vamos</a:t>
            </a:r>
            <a:r>
              <a:rPr sz="3150" spc="4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explorar</a:t>
            </a:r>
            <a:r>
              <a:rPr sz="3150" spc="4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25" dirty="0">
                <a:solidFill>
                  <a:srgbClr val="27316F"/>
                </a:solidFill>
                <a:latin typeface="Century Gothic"/>
                <a:cs typeface="Century Gothic"/>
              </a:rPr>
              <a:t>as </a:t>
            </a:r>
            <a:r>
              <a:rPr sz="3150" spc="60" dirty="0">
                <a:solidFill>
                  <a:srgbClr val="27316F"/>
                </a:solidFill>
                <a:latin typeface="Century Gothic"/>
                <a:cs typeface="Century Gothic"/>
              </a:rPr>
              <a:t>expressões</a:t>
            </a:r>
            <a:r>
              <a:rPr sz="3150" spc="-2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145" dirty="0">
                <a:solidFill>
                  <a:srgbClr val="27316F"/>
                </a:solidFill>
                <a:latin typeface="Century Gothic"/>
                <a:cs typeface="Century Gothic"/>
              </a:rPr>
              <a:t>mais</a:t>
            </a:r>
            <a:r>
              <a:rPr sz="3150" spc="-2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105" dirty="0">
                <a:solidFill>
                  <a:srgbClr val="27316F"/>
                </a:solidFill>
                <a:latin typeface="Century Gothic"/>
                <a:cs typeface="Century Gothic"/>
              </a:rPr>
              <a:t>comuns</a:t>
            </a:r>
            <a:r>
              <a:rPr sz="3150" spc="-2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50" dirty="0">
                <a:solidFill>
                  <a:srgbClr val="27316F"/>
                </a:solidFill>
                <a:latin typeface="Century Gothic"/>
                <a:cs typeface="Century Gothic"/>
              </a:rPr>
              <a:t>e </a:t>
            </a:r>
            <a:r>
              <a:rPr sz="3150" spc="120" dirty="0">
                <a:solidFill>
                  <a:srgbClr val="27316F"/>
                </a:solidFill>
                <a:latin typeface="Century Gothic"/>
                <a:cs typeface="Century Gothic"/>
              </a:rPr>
              <a:t>suas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 nuances</a:t>
            </a:r>
            <a:r>
              <a:rPr sz="3150" spc="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55" dirty="0">
                <a:solidFill>
                  <a:srgbClr val="27316F"/>
                </a:solidFill>
                <a:latin typeface="Century Gothic"/>
                <a:cs typeface="Century Gothic"/>
              </a:rPr>
              <a:t>culturais.</a:t>
            </a:r>
            <a:endParaRPr sz="31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3229"/>
              </a:lnSpc>
              <a:spcBef>
                <a:spcPts val="740"/>
              </a:spcBef>
            </a:pPr>
            <a:r>
              <a:rPr sz="3200" spc="535" dirty="0"/>
              <a:t>SAUDAÇÕES</a:t>
            </a:r>
            <a:r>
              <a:rPr sz="3200" spc="200" dirty="0"/>
              <a:t> </a:t>
            </a:r>
            <a:r>
              <a:rPr sz="3200" spc="590" dirty="0"/>
              <a:t>E</a:t>
            </a:r>
            <a:r>
              <a:rPr sz="3200" spc="200" dirty="0"/>
              <a:t> </a:t>
            </a:r>
            <a:r>
              <a:rPr sz="3200" spc="540" dirty="0"/>
              <a:t>DESPEDIDAS </a:t>
            </a:r>
            <a:r>
              <a:rPr sz="3200" spc="420" dirty="0"/>
              <a:t>EM</a:t>
            </a:r>
            <a:r>
              <a:rPr sz="3200" spc="190" dirty="0"/>
              <a:t> </a:t>
            </a:r>
            <a:r>
              <a:rPr sz="3200" spc="530" dirty="0"/>
              <a:t>ESPANHOL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951470" cy="9116695"/>
            <a:chOff x="0" y="0"/>
            <a:chExt cx="7951470" cy="911669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414905" cy="2363470"/>
            </a:xfrm>
            <a:custGeom>
              <a:avLst/>
              <a:gdLst/>
              <a:ahLst/>
              <a:cxnLst/>
              <a:rect l="l" t="t" r="r" b="b"/>
              <a:pathLst>
                <a:path w="2414905" h="2363470">
                  <a:moveTo>
                    <a:pt x="0" y="1939312"/>
                  </a:moveTo>
                  <a:lnTo>
                    <a:pt x="0" y="2362847"/>
                  </a:lnTo>
                  <a:lnTo>
                    <a:pt x="120318" y="2362847"/>
                  </a:lnTo>
                  <a:lnTo>
                    <a:pt x="191911" y="2359117"/>
                  </a:lnTo>
                  <a:lnTo>
                    <a:pt x="242022" y="2355129"/>
                  </a:lnTo>
                  <a:lnTo>
                    <a:pt x="291961" y="2350095"/>
                  </a:lnTo>
                  <a:lnTo>
                    <a:pt x="341712" y="2344022"/>
                  </a:lnTo>
                  <a:lnTo>
                    <a:pt x="391261" y="2336914"/>
                  </a:lnTo>
                  <a:lnTo>
                    <a:pt x="440592" y="2328779"/>
                  </a:lnTo>
                  <a:lnTo>
                    <a:pt x="489689" y="2319622"/>
                  </a:lnTo>
                  <a:lnTo>
                    <a:pt x="538538" y="2309451"/>
                  </a:lnTo>
                  <a:lnTo>
                    <a:pt x="587123" y="2298270"/>
                  </a:lnTo>
                  <a:lnTo>
                    <a:pt x="635429" y="2286086"/>
                  </a:lnTo>
                  <a:lnTo>
                    <a:pt x="683441" y="2272905"/>
                  </a:lnTo>
                  <a:lnTo>
                    <a:pt x="731143" y="2258734"/>
                  </a:lnTo>
                  <a:lnTo>
                    <a:pt x="778520" y="2243578"/>
                  </a:lnTo>
                  <a:lnTo>
                    <a:pt x="825556" y="2227443"/>
                  </a:lnTo>
                  <a:lnTo>
                    <a:pt x="872238" y="2210337"/>
                  </a:lnTo>
                  <a:lnTo>
                    <a:pt x="918548" y="2192264"/>
                  </a:lnTo>
                  <a:lnTo>
                    <a:pt x="964472" y="2173231"/>
                  </a:lnTo>
                  <a:lnTo>
                    <a:pt x="1009995" y="2153245"/>
                  </a:lnTo>
                  <a:lnTo>
                    <a:pt x="1055101" y="2132311"/>
                  </a:lnTo>
                  <a:lnTo>
                    <a:pt x="1099775" y="2110435"/>
                  </a:lnTo>
                  <a:lnTo>
                    <a:pt x="1144002" y="2087624"/>
                  </a:lnTo>
                  <a:lnTo>
                    <a:pt x="1187766" y="2063884"/>
                  </a:lnTo>
                  <a:lnTo>
                    <a:pt x="1231053" y="2039221"/>
                  </a:lnTo>
                  <a:lnTo>
                    <a:pt x="1273846" y="2013641"/>
                  </a:lnTo>
                  <a:lnTo>
                    <a:pt x="1316131" y="1987150"/>
                  </a:lnTo>
                  <a:lnTo>
                    <a:pt x="1357892" y="1959755"/>
                  </a:lnTo>
                  <a:lnTo>
                    <a:pt x="1387468" y="1939455"/>
                  </a:lnTo>
                  <a:lnTo>
                    <a:pt x="46137" y="1939455"/>
                  </a:lnTo>
                  <a:lnTo>
                    <a:pt x="0" y="1939312"/>
                  </a:lnTo>
                  <a:close/>
                </a:path>
                <a:path w="2414905" h="2363470">
                  <a:moveTo>
                    <a:pt x="2414850" y="0"/>
                  </a:moveTo>
                  <a:lnTo>
                    <a:pt x="1989571" y="0"/>
                  </a:lnTo>
                  <a:lnTo>
                    <a:pt x="1989477" y="14560"/>
                  </a:lnTo>
                  <a:lnTo>
                    <a:pt x="1987918" y="63839"/>
                  </a:lnTo>
                  <a:lnTo>
                    <a:pt x="1985130" y="112953"/>
                  </a:lnTo>
                  <a:lnTo>
                    <a:pt x="1981121" y="161881"/>
                  </a:lnTo>
                  <a:lnTo>
                    <a:pt x="1975900" y="210602"/>
                  </a:lnTo>
                  <a:lnTo>
                    <a:pt x="1969475" y="259096"/>
                  </a:lnTo>
                  <a:lnTo>
                    <a:pt x="1961856" y="307341"/>
                  </a:lnTo>
                  <a:lnTo>
                    <a:pt x="1953051" y="355317"/>
                  </a:lnTo>
                  <a:lnTo>
                    <a:pt x="1943068" y="403003"/>
                  </a:lnTo>
                  <a:lnTo>
                    <a:pt x="1931916" y="450377"/>
                  </a:lnTo>
                  <a:lnTo>
                    <a:pt x="1919605" y="497418"/>
                  </a:lnTo>
                  <a:lnTo>
                    <a:pt x="1906141" y="544106"/>
                  </a:lnTo>
                  <a:lnTo>
                    <a:pt x="1891535" y="590420"/>
                  </a:lnTo>
                  <a:lnTo>
                    <a:pt x="1875795" y="636339"/>
                  </a:lnTo>
                  <a:lnTo>
                    <a:pt x="1858929" y="681841"/>
                  </a:lnTo>
                  <a:lnTo>
                    <a:pt x="1840947" y="726906"/>
                  </a:lnTo>
                  <a:lnTo>
                    <a:pt x="1821856" y="771513"/>
                  </a:lnTo>
                  <a:lnTo>
                    <a:pt x="1801666" y="815641"/>
                  </a:lnTo>
                  <a:lnTo>
                    <a:pt x="1780385" y="859269"/>
                  </a:lnTo>
                  <a:lnTo>
                    <a:pt x="1758022" y="902375"/>
                  </a:lnTo>
                  <a:lnTo>
                    <a:pt x="1734585" y="944940"/>
                  </a:lnTo>
                  <a:lnTo>
                    <a:pt x="1710083" y="986942"/>
                  </a:lnTo>
                  <a:lnTo>
                    <a:pt x="1684526" y="1028360"/>
                  </a:lnTo>
                  <a:lnTo>
                    <a:pt x="1657920" y="1069172"/>
                  </a:lnTo>
                  <a:lnTo>
                    <a:pt x="1630276" y="1109359"/>
                  </a:lnTo>
                  <a:lnTo>
                    <a:pt x="1601601" y="1148900"/>
                  </a:lnTo>
                  <a:lnTo>
                    <a:pt x="1571905" y="1187772"/>
                  </a:lnTo>
                  <a:lnTo>
                    <a:pt x="1541196" y="1225956"/>
                  </a:lnTo>
                  <a:lnTo>
                    <a:pt x="1509483" y="1263430"/>
                  </a:lnTo>
                  <a:lnTo>
                    <a:pt x="1476774" y="1300173"/>
                  </a:lnTo>
                  <a:lnTo>
                    <a:pt x="1443078" y="1336164"/>
                  </a:lnTo>
                  <a:lnTo>
                    <a:pt x="1408404" y="1371384"/>
                  </a:lnTo>
                  <a:lnTo>
                    <a:pt x="1372856" y="1405719"/>
                  </a:lnTo>
                  <a:lnTo>
                    <a:pt x="1336545" y="1439070"/>
                  </a:lnTo>
                  <a:lnTo>
                    <a:pt x="1299492" y="1471426"/>
                  </a:lnTo>
                  <a:lnTo>
                    <a:pt x="1261718" y="1502779"/>
                  </a:lnTo>
                  <a:lnTo>
                    <a:pt x="1223244" y="1533122"/>
                  </a:lnTo>
                  <a:lnTo>
                    <a:pt x="1184091" y="1562445"/>
                  </a:lnTo>
                  <a:lnTo>
                    <a:pt x="1144280" y="1590741"/>
                  </a:lnTo>
                  <a:lnTo>
                    <a:pt x="1103832" y="1617999"/>
                  </a:lnTo>
                  <a:lnTo>
                    <a:pt x="1062768" y="1644214"/>
                  </a:lnTo>
                  <a:lnTo>
                    <a:pt x="1021109" y="1669374"/>
                  </a:lnTo>
                  <a:lnTo>
                    <a:pt x="978877" y="1693473"/>
                  </a:lnTo>
                  <a:lnTo>
                    <a:pt x="936091" y="1716502"/>
                  </a:lnTo>
                  <a:lnTo>
                    <a:pt x="892775" y="1738452"/>
                  </a:lnTo>
                  <a:lnTo>
                    <a:pt x="848947" y="1759316"/>
                  </a:lnTo>
                  <a:lnTo>
                    <a:pt x="804630" y="1779083"/>
                  </a:lnTo>
                  <a:lnTo>
                    <a:pt x="759844" y="1797746"/>
                  </a:lnTo>
                  <a:lnTo>
                    <a:pt x="714611" y="1815297"/>
                  </a:lnTo>
                  <a:lnTo>
                    <a:pt x="668951" y="1831727"/>
                  </a:lnTo>
                  <a:lnTo>
                    <a:pt x="622886" y="1847027"/>
                  </a:lnTo>
                  <a:lnTo>
                    <a:pt x="576436" y="1861190"/>
                  </a:lnTo>
                  <a:lnTo>
                    <a:pt x="529623" y="1874206"/>
                  </a:lnTo>
                  <a:lnTo>
                    <a:pt x="482468" y="1886067"/>
                  </a:lnTo>
                  <a:lnTo>
                    <a:pt x="434991" y="1896765"/>
                  </a:lnTo>
                  <a:lnTo>
                    <a:pt x="387214" y="1906291"/>
                  </a:lnTo>
                  <a:lnTo>
                    <a:pt x="339158" y="1914637"/>
                  </a:lnTo>
                  <a:lnTo>
                    <a:pt x="290844" y="1921795"/>
                  </a:lnTo>
                  <a:lnTo>
                    <a:pt x="242292" y="1927755"/>
                  </a:lnTo>
                  <a:lnTo>
                    <a:pt x="193525" y="1932509"/>
                  </a:lnTo>
                  <a:lnTo>
                    <a:pt x="144562" y="1936050"/>
                  </a:lnTo>
                  <a:lnTo>
                    <a:pt x="95426" y="1938368"/>
                  </a:lnTo>
                  <a:lnTo>
                    <a:pt x="46137" y="1939455"/>
                  </a:lnTo>
                  <a:lnTo>
                    <a:pt x="1387468" y="1939455"/>
                  </a:lnTo>
                  <a:lnTo>
                    <a:pt x="1439782" y="1902275"/>
                  </a:lnTo>
                  <a:lnTo>
                    <a:pt x="1479881" y="1872202"/>
                  </a:lnTo>
                  <a:lnTo>
                    <a:pt x="1519394" y="1841250"/>
                  </a:lnTo>
                  <a:lnTo>
                    <a:pt x="1558308" y="1809424"/>
                  </a:lnTo>
                  <a:lnTo>
                    <a:pt x="1596606" y="1776730"/>
                  </a:lnTo>
                  <a:lnTo>
                    <a:pt x="1634273" y="1743175"/>
                  </a:lnTo>
                  <a:lnTo>
                    <a:pt x="1671294" y="1708764"/>
                  </a:lnTo>
                  <a:lnTo>
                    <a:pt x="1707654" y="1673504"/>
                  </a:lnTo>
                  <a:lnTo>
                    <a:pt x="1743257" y="1637483"/>
                  </a:lnTo>
                  <a:lnTo>
                    <a:pt x="1778018" y="1600793"/>
                  </a:lnTo>
                  <a:lnTo>
                    <a:pt x="1811930" y="1563449"/>
                  </a:lnTo>
                  <a:lnTo>
                    <a:pt x="1844986" y="1525466"/>
                  </a:lnTo>
                  <a:lnTo>
                    <a:pt x="1877181" y="1486859"/>
                  </a:lnTo>
                  <a:lnTo>
                    <a:pt x="1908507" y="1447643"/>
                  </a:lnTo>
                  <a:lnTo>
                    <a:pt x="1938960" y="1407834"/>
                  </a:lnTo>
                  <a:lnTo>
                    <a:pt x="1968532" y="1367447"/>
                  </a:lnTo>
                  <a:lnTo>
                    <a:pt x="1997217" y="1326496"/>
                  </a:lnTo>
                  <a:lnTo>
                    <a:pt x="2025009" y="1284999"/>
                  </a:lnTo>
                  <a:lnTo>
                    <a:pt x="2051902" y="1242968"/>
                  </a:lnTo>
                  <a:lnTo>
                    <a:pt x="2077889" y="1200421"/>
                  </a:lnTo>
                  <a:lnTo>
                    <a:pt x="2102964" y="1157372"/>
                  </a:lnTo>
                  <a:lnTo>
                    <a:pt x="2127121" y="1113835"/>
                  </a:lnTo>
                  <a:lnTo>
                    <a:pt x="2150353" y="1069828"/>
                  </a:lnTo>
                  <a:lnTo>
                    <a:pt x="2172655" y="1025364"/>
                  </a:lnTo>
                  <a:lnTo>
                    <a:pt x="2194019" y="980459"/>
                  </a:lnTo>
                  <a:lnTo>
                    <a:pt x="2214439" y="935128"/>
                  </a:lnTo>
                  <a:lnTo>
                    <a:pt x="2233910" y="889387"/>
                  </a:lnTo>
                  <a:lnTo>
                    <a:pt x="2252425" y="843250"/>
                  </a:lnTo>
                  <a:lnTo>
                    <a:pt x="2269977" y="796733"/>
                  </a:lnTo>
                  <a:lnTo>
                    <a:pt x="2286561" y="749852"/>
                  </a:lnTo>
                  <a:lnTo>
                    <a:pt x="2302170" y="702620"/>
                  </a:lnTo>
                  <a:lnTo>
                    <a:pt x="2316797" y="655054"/>
                  </a:lnTo>
                  <a:lnTo>
                    <a:pt x="2330437" y="607169"/>
                  </a:lnTo>
                  <a:lnTo>
                    <a:pt x="2343083" y="558980"/>
                  </a:lnTo>
                  <a:lnTo>
                    <a:pt x="2354729" y="510503"/>
                  </a:lnTo>
                  <a:lnTo>
                    <a:pt x="2365368" y="461751"/>
                  </a:lnTo>
                  <a:lnTo>
                    <a:pt x="2374995" y="412742"/>
                  </a:lnTo>
                  <a:lnTo>
                    <a:pt x="2383602" y="363489"/>
                  </a:lnTo>
                  <a:lnTo>
                    <a:pt x="2391184" y="314009"/>
                  </a:lnTo>
                  <a:lnTo>
                    <a:pt x="2397734" y="264316"/>
                  </a:lnTo>
                  <a:lnTo>
                    <a:pt x="2403247" y="214426"/>
                  </a:lnTo>
                  <a:lnTo>
                    <a:pt x="2407715" y="164353"/>
                  </a:lnTo>
                  <a:lnTo>
                    <a:pt x="2411132" y="114114"/>
                  </a:lnTo>
                  <a:lnTo>
                    <a:pt x="2413488" y="63839"/>
                  </a:lnTo>
                  <a:lnTo>
                    <a:pt x="2414756" y="14560"/>
                  </a:lnTo>
                  <a:lnTo>
                    <a:pt x="2414850" y="0"/>
                  </a:lnTo>
                  <a:close/>
                </a:path>
              </a:pathLst>
            </a:custGeom>
            <a:solidFill>
              <a:srgbClr val="FBB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6451" y="1477548"/>
              <a:ext cx="6524625" cy="76390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257273" y="3152465"/>
            <a:ext cx="5744210" cy="28213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55"/>
              </a:spcBef>
            </a:pPr>
            <a:r>
              <a:rPr sz="3150" spc="105" dirty="0">
                <a:solidFill>
                  <a:srgbClr val="27316F"/>
                </a:solidFill>
                <a:latin typeface="Century Gothic"/>
                <a:cs typeface="Century Gothic"/>
              </a:rPr>
              <a:t>As</a:t>
            </a:r>
            <a:r>
              <a:rPr sz="3150" spc="-3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b="1" spc="420" dirty="0">
                <a:solidFill>
                  <a:srgbClr val="27316F"/>
                </a:solidFill>
                <a:latin typeface="Calibri"/>
                <a:cs typeface="Calibri"/>
              </a:rPr>
              <a:t>saudações</a:t>
            </a:r>
            <a:r>
              <a:rPr sz="3150" b="1" spc="204" dirty="0">
                <a:solidFill>
                  <a:srgbClr val="27316F"/>
                </a:solidFill>
                <a:latin typeface="Calibri"/>
                <a:cs typeface="Calibri"/>
              </a:rPr>
              <a:t> </a:t>
            </a:r>
            <a:r>
              <a:rPr sz="3150" b="1" spc="335" dirty="0">
                <a:solidFill>
                  <a:srgbClr val="27316F"/>
                </a:solidFill>
                <a:latin typeface="Calibri"/>
                <a:cs typeface="Calibri"/>
              </a:rPr>
              <a:t>informais</a:t>
            </a:r>
            <a:r>
              <a:rPr sz="3150" b="1" spc="135" dirty="0">
                <a:solidFill>
                  <a:srgbClr val="27316F"/>
                </a:solidFill>
                <a:latin typeface="Calibri"/>
                <a:cs typeface="Calibri"/>
              </a:rPr>
              <a:t> </a:t>
            </a:r>
            <a:r>
              <a:rPr sz="3150" spc="80" dirty="0">
                <a:solidFill>
                  <a:srgbClr val="27316F"/>
                </a:solidFill>
                <a:latin typeface="Century Gothic"/>
                <a:cs typeface="Century Gothic"/>
              </a:rPr>
              <a:t>em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espanhol,</a:t>
            </a:r>
            <a:r>
              <a:rPr sz="3150" spc="-114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como</a:t>
            </a:r>
            <a:r>
              <a:rPr sz="3150" spc="-114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-20" dirty="0">
                <a:solidFill>
                  <a:srgbClr val="27316F"/>
                </a:solidFill>
                <a:latin typeface="Century Gothic"/>
                <a:cs typeface="Century Gothic"/>
              </a:rPr>
              <a:t>'Hola'</a:t>
            </a:r>
            <a:r>
              <a:rPr sz="3150" spc="-20" dirty="0">
                <a:solidFill>
                  <a:srgbClr val="27316F"/>
                </a:solidFill>
                <a:latin typeface="Century Gothic"/>
                <a:cs typeface="Century Gothic"/>
              </a:rPr>
              <a:t>,</a:t>
            </a:r>
            <a:r>
              <a:rPr sz="3150" spc="-11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-30" dirty="0">
                <a:solidFill>
                  <a:srgbClr val="27316F"/>
                </a:solidFill>
                <a:latin typeface="Century Gothic"/>
                <a:cs typeface="Century Gothic"/>
              </a:rPr>
              <a:t>'¿Qué </a:t>
            </a:r>
            <a:r>
              <a:rPr sz="3250" i="1" spc="-10" dirty="0">
                <a:solidFill>
                  <a:srgbClr val="27316F"/>
                </a:solidFill>
                <a:latin typeface="Century Gothic"/>
                <a:cs typeface="Century Gothic"/>
              </a:rPr>
              <a:t>tal?'</a:t>
            </a:r>
            <a:r>
              <a:rPr sz="3250" i="1" spc="-21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e</a:t>
            </a:r>
            <a:r>
              <a:rPr sz="3150" spc="-17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-180" dirty="0">
                <a:solidFill>
                  <a:srgbClr val="27316F"/>
                </a:solidFill>
                <a:latin typeface="Century Gothic"/>
                <a:cs typeface="Century Gothic"/>
              </a:rPr>
              <a:t>'¿Cómo</a:t>
            </a:r>
            <a:r>
              <a:rPr sz="3250" i="1" spc="-8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-30" dirty="0">
                <a:solidFill>
                  <a:srgbClr val="27316F"/>
                </a:solidFill>
                <a:latin typeface="Century Gothic"/>
                <a:cs typeface="Century Gothic"/>
              </a:rPr>
              <a:t>estás?'</a:t>
            </a:r>
            <a:r>
              <a:rPr sz="3150" spc="-30" dirty="0">
                <a:solidFill>
                  <a:srgbClr val="27316F"/>
                </a:solidFill>
                <a:latin typeface="Century Gothic"/>
                <a:cs typeface="Century Gothic"/>
              </a:rPr>
              <a:t>,</a:t>
            </a:r>
            <a:r>
              <a:rPr sz="3150" spc="-14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25" dirty="0">
                <a:solidFill>
                  <a:srgbClr val="27316F"/>
                </a:solidFill>
                <a:latin typeface="Century Gothic"/>
                <a:cs typeface="Century Gothic"/>
              </a:rPr>
              <a:t>são </a:t>
            </a:r>
            <a:r>
              <a:rPr sz="3150" spc="90" dirty="0">
                <a:solidFill>
                  <a:srgbClr val="27316F"/>
                </a:solidFill>
                <a:latin typeface="Century Gothic"/>
                <a:cs typeface="Century Gothic"/>
              </a:rPr>
              <a:t>utilizadas</a:t>
            </a:r>
            <a:r>
              <a:rPr sz="3150" spc="6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105" dirty="0">
                <a:solidFill>
                  <a:srgbClr val="27316F"/>
                </a:solidFill>
                <a:latin typeface="Century Gothic"/>
                <a:cs typeface="Century Gothic"/>
              </a:rPr>
              <a:t>em</a:t>
            </a:r>
            <a:r>
              <a:rPr sz="3150" spc="8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situações</a:t>
            </a:r>
            <a:r>
              <a:rPr sz="3150" spc="8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125" dirty="0">
                <a:solidFill>
                  <a:srgbClr val="27316F"/>
                </a:solidFill>
                <a:latin typeface="Century Gothic"/>
                <a:cs typeface="Century Gothic"/>
              </a:rPr>
              <a:t>mais </a:t>
            </a:r>
            <a:r>
              <a:rPr sz="3150" spc="-10" dirty="0">
                <a:solidFill>
                  <a:srgbClr val="27316F"/>
                </a:solidFill>
                <a:latin typeface="Century Gothic"/>
                <a:cs typeface="Century Gothic"/>
              </a:rPr>
              <a:t>relaxadas</a:t>
            </a:r>
            <a:r>
              <a:rPr sz="3150" spc="-14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e</a:t>
            </a:r>
            <a:r>
              <a:rPr sz="3150" spc="-14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60" dirty="0">
                <a:solidFill>
                  <a:srgbClr val="27316F"/>
                </a:solidFill>
                <a:latin typeface="Century Gothic"/>
                <a:cs typeface="Century Gothic"/>
              </a:rPr>
              <a:t>entre</a:t>
            </a:r>
            <a:r>
              <a:rPr sz="3150" spc="-14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10" dirty="0">
                <a:solidFill>
                  <a:srgbClr val="27316F"/>
                </a:solidFill>
                <a:latin typeface="Century Gothic"/>
                <a:cs typeface="Century Gothic"/>
              </a:rPr>
              <a:t>amigos.</a:t>
            </a:r>
            <a:endParaRPr sz="31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605" dirty="0"/>
              <a:t>SAUDAÇÕES</a:t>
            </a:r>
            <a:r>
              <a:rPr spc="225" dirty="0"/>
              <a:t> </a:t>
            </a:r>
            <a:r>
              <a:rPr spc="480" dirty="0"/>
              <a:t>INFORMAIS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35337" y="-1"/>
            <a:ext cx="9152890" cy="10287000"/>
            <a:chOff x="9135337" y="-1"/>
            <a:chExt cx="9152890" cy="10287000"/>
          </a:xfrm>
        </p:grpSpPr>
        <p:sp>
          <p:nvSpPr>
            <p:cNvPr id="3" name="object 3"/>
            <p:cNvSpPr/>
            <p:nvPr/>
          </p:nvSpPr>
          <p:spPr>
            <a:xfrm>
              <a:off x="9135337" y="-1"/>
              <a:ext cx="9152890" cy="10287000"/>
            </a:xfrm>
            <a:custGeom>
              <a:avLst/>
              <a:gdLst/>
              <a:ahLst/>
              <a:cxnLst/>
              <a:rect l="l" t="t" r="r" b="b"/>
              <a:pathLst>
                <a:path w="9152890" h="10287000">
                  <a:moveTo>
                    <a:pt x="9152660" y="0"/>
                  </a:moveTo>
                  <a:lnTo>
                    <a:pt x="0" y="0"/>
                  </a:lnTo>
                  <a:lnTo>
                    <a:pt x="0" y="10286999"/>
                  </a:lnTo>
                  <a:lnTo>
                    <a:pt x="9152660" y="10286999"/>
                  </a:lnTo>
                  <a:lnTo>
                    <a:pt x="9152660" y="0"/>
                  </a:lnTo>
                  <a:close/>
                </a:path>
              </a:pathLst>
            </a:custGeom>
            <a:solidFill>
              <a:srgbClr val="75C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81309" y="1321841"/>
              <a:ext cx="6524624" cy="76390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01741" y="1685188"/>
            <a:ext cx="6095365" cy="64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655" dirty="0">
                <a:solidFill>
                  <a:srgbClr val="FBBC00"/>
                </a:solidFill>
              </a:rPr>
              <a:t>SAUDAÇÕES</a:t>
            </a:r>
            <a:r>
              <a:rPr sz="4050" spc="245" dirty="0">
                <a:solidFill>
                  <a:srgbClr val="FBBC00"/>
                </a:solidFill>
              </a:rPr>
              <a:t> </a:t>
            </a:r>
            <a:r>
              <a:rPr sz="4050" spc="545" dirty="0">
                <a:solidFill>
                  <a:srgbClr val="FBBC00"/>
                </a:solidFill>
              </a:rPr>
              <a:t>FORMAIS</a:t>
            </a:r>
            <a:endParaRPr sz="4050"/>
          </a:p>
        </p:txBody>
      </p:sp>
      <p:sp>
        <p:nvSpPr>
          <p:cNvPr id="6" name="object 6"/>
          <p:cNvSpPr txBox="1"/>
          <p:nvPr/>
        </p:nvSpPr>
        <p:spPr>
          <a:xfrm>
            <a:off x="1810892" y="3214035"/>
            <a:ext cx="5920105" cy="3373754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55"/>
              </a:spcBef>
            </a:pPr>
            <a:r>
              <a:rPr sz="3150" spc="-85" dirty="0">
                <a:solidFill>
                  <a:srgbClr val="27316F"/>
                </a:solidFill>
                <a:latin typeface="Century Gothic"/>
                <a:cs typeface="Century Gothic"/>
              </a:rPr>
              <a:t>Já</a:t>
            </a:r>
            <a:r>
              <a:rPr sz="3150" spc="-7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as</a:t>
            </a:r>
            <a:r>
              <a:rPr sz="3150" spc="-6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b="1" spc="420" dirty="0">
                <a:solidFill>
                  <a:srgbClr val="27316F"/>
                </a:solidFill>
                <a:latin typeface="Calibri"/>
                <a:cs typeface="Calibri"/>
              </a:rPr>
              <a:t>saudações</a:t>
            </a:r>
            <a:r>
              <a:rPr sz="3150" b="1" spc="160" dirty="0">
                <a:solidFill>
                  <a:srgbClr val="27316F"/>
                </a:solidFill>
                <a:latin typeface="Calibri"/>
                <a:cs typeface="Calibri"/>
              </a:rPr>
              <a:t> </a:t>
            </a:r>
            <a:r>
              <a:rPr sz="3150" b="1" spc="265" dirty="0">
                <a:solidFill>
                  <a:srgbClr val="27316F"/>
                </a:solidFill>
                <a:latin typeface="Calibri"/>
                <a:cs typeface="Calibri"/>
              </a:rPr>
              <a:t>formais</a:t>
            </a:r>
            <a:r>
              <a:rPr sz="3150" spc="265" dirty="0">
                <a:solidFill>
                  <a:srgbClr val="27316F"/>
                </a:solidFill>
                <a:latin typeface="Century Gothic"/>
                <a:cs typeface="Century Gothic"/>
              </a:rPr>
              <a:t>,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como</a:t>
            </a:r>
            <a:r>
              <a:rPr sz="3150" spc="-12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85" dirty="0">
                <a:solidFill>
                  <a:srgbClr val="27316F"/>
                </a:solidFill>
                <a:latin typeface="Century Gothic"/>
                <a:cs typeface="Century Gothic"/>
              </a:rPr>
              <a:t>'Buenos</a:t>
            </a:r>
            <a:r>
              <a:rPr sz="3250" i="1" spc="-14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-25" dirty="0">
                <a:solidFill>
                  <a:srgbClr val="27316F"/>
                </a:solidFill>
                <a:latin typeface="Century Gothic"/>
                <a:cs typeface="Century Gothic"/>
              </a:rPr>
              <a:t>días'</a:t>
            </a:r>
            <a:r>
              <a:rPr sz="3150" spc="-25" dirty="0">
                <a:solidFill>
                  <a:srgbClr val="27316F"/>
                </a:solidFill>
                <a:latin typeface="Century Gothic"/>
                <a:cs typeface="Century Gothic"/>
              </a:rPr>
              <a:t>,</a:t>
            </a:r>
            <a:r>
              <a:rPr sz="3150" spc="-12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45" dirty="0">
                <a:solidFill>
                  <a:srgbClr val="27316F"/>
                </a:solidFill>
                <a:latin typeface="Century Gothic"/>
                <a:cs typeface="Century Gothic"/>
              </a:rPr>
              <a:t>'Buenas </a:t>
            </a:r>
            <a:r>
              <a:rPr sz="3250" i="1" dirty="0">
                <a:solidFill>
                  <a:srgbClr val="27316F"/>
                </a:solidFill>
                <a:latin typeface="Century Gothic"/>
                <a:cs typeface="Century Gothic"/>
              </a:rPr>
              <a:t>tardes'</a:t>
            </a:r>
            <a:r>
              <a:rPr sz="3250" i="1" spc="-15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e</a:t>
            </a:r>
            <a:r>
              <a:rPr sz="3150" spc="-12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55" dirty="0">
                <a:solidFill>
                  <a:srgbClr val="27316F"/>
                </a:solidFill>
                <a:latin typeface="Century Gothic"/>
                <a:cs typeface="Century Gothic"/>
              </a:rPr>
              <a:t>'Buenas</a:t>
            </a:r>
            <a:r>
              <a:rPr sz="3250" i="1" spc="-15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-40" dirty="0">
                <a:solidFill>
                  <a:srgbClr val="27316F"/>
                </a:solidFill>
                <a:latin typeface="Century Gothic"/>
                <a:cs typeface="Century Gothic"/>
              </a:rPr>
              <a:t>noches'</a:t>
            </a:r>
            <a:r>
              <a:rPr sz="3150" spc="-40" dirty="0">
                <a:solidFill>
                  <a:srgbClr val="27316F"/>
                </a:solidFill>
                <a:latin typeface="Century Gothic"/>
                <a:cs typeface="Century Gothic"/>
              </a:rPr>
              <a:t>,</a:t>
            </a:r>
            <a:r>
              <a:rPr sz="3150" spc="-12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25" dirty="0">
                <a:solidFill>
                  <a:srgbClr val="27316F"/>
                </a:solidFill>
                <a:latin typeface="Century Gothic"/>
                <a:cs typeface="Century Gothic"/>
              </a:rPr>
              <a:t>são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empregadas</a:t>
            </a:r>
            <a:r>
              <a:rPr sz="3150" spc="-8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105" dirty="0">
                <a:solidFill>
                  <a:srgbClr val="27316F"/>
                </a:solidFill>
                <a:latin typeface="Century Gothic"/>
                <a:cs typeface="Century Gothic"/>
              </a:rPr>
              <a:t>em</a:t>
            </a:r>
            <a:r>
              <a:rPr sz="3150" spc="-8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10" dirty="0">
                <a:solidFill>
                  <a:srgbClr val="27316F"/>
                </a:solidFill>
                <a:latin typeface="Century Gothic"/>
                <a:cs typeface="Century Gothic"/>
              </a:rPr>
              <a:t>contextos </a:t>
            </a:r>
            <a:r>
              <a:rPr sz="3150" spc="145" dirty="0">
                <a:solidFill>
                  <a:srgbClr val="27316F"/>
                </a:solidFill>
                <a:latin typeface="Century Gothic"/>
                <a:cs typeface="Century Gothic"/>
              </a:rPr>
              <a:t>mais</a:t>
            </a:r>
            <a:r>
              <a:rPr sz="3150" spc="-3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80" dirty="0">
                <a:solidFill>
                  <a:srgbClr val="27316F"/>
                </a:solidFill>
                <a:latin typeface="Century Gothic"/>
                <a:cs typeface="Century Gothic"/>
              </a:rPr>
              <a:t>solenes</a:t>
            </a:r>
            <a:r>
              <a:rPr sz="3150" spc="-3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ou</a:t>
            </a:r>
            <a:r>
              <a:rPr sz="3150" spc="-3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com</a:t>
            </a:r>
            <a:r>
              <a:rPr sz="3150" spc="-3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10" dirty="0">
                <a:solidFill>
                  <a:srgbClr val="27316F"/>
                </a:solidFill>
                <a:latin typeface="Century Gothic"/>
                <a:cs typeface="Century Gothic"/>
              </a:rPr>
              <a:t>pessoas desconhecidas.</a:t>
            </a:r>
            <a:endParaRPr sz="31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87897" y="-11"/>
            <a:ext cx="1900555" cy="1593215"/>
          </a:xfrm>
          <a:custGeom>
            <a:avLst/>
            <a:gdLst/>
            <a:ahLst/>
            <a:cxnLst/>
            <a:rect l="l" t="t" r="r" b="b"/>
            <a:pathLst>
              <a:path w="1900555" h="1593215">
                <a:moveTo>
                  <a:pt x="310836" y="0"/>
                </a:moveTo>
                <a:lnTo>
                  <a:pt x="0" y="0"/>
                </a:lnTo>
                <a:lnTo>
                  <a:pt x="2858" y="15856"/>
                </a:lnTo>
                <a:lnTo>
                  <a:pt x="12467" y="62585"/>
                </a:lnTo>
                <a:lnTo>
                  <a:pt x="23172" y="108878"/>
                </a:lnTo>
                <a:lnTo>
                  <a:pt x="34957" y="154723"/>
                </a:lnTo>
                <a:lnTo>
                  <a:pt x="47809" y="200105"/>
                </a:lnTo>
                <a:lnTo>
                  <a:pt x="61712" y="245012"/>
                </a:lnTo>
                <a:lnTo>
                  <a:pt x="76652" y="289429"/>
                </a:lnTo>
                <a:lnTo>
                  <a:pt x="92614" y="333344"/>
                </a:lnTo>
                <a:lnTo>
                  <a:pt x="109583" y="376744"/>
                </a:lnTo>
                <a:lnTo>
                  <a:pt x="127545" y="419614"/>
                </a:lnTo>
                <a:lnTo>
                  <a:pt x="146485" y="461942"/>
                </a:lnTo>
                <a:lnTo>
                  <a:pt x="166388" y="503714"/>
                </a:lnTo>
                <a:lnTo>
                  <a:pt x="187240" y="544916"/>
                </a:lnTo>
                <a:lnTo>
                  <a:pt x="209026" y="585536"/>
                </a:lnTo>
                <a:lnTo>
                  <a:pt x="231731" y="625560"/>
                </a:lnTo>
                <a:lnTo>
                  <a:pt x="255340" y="664974"/>
                </a:lnTo>
                <a:lnTo>
                  <a:pt x="279840" y="703766"/>
                </a:lnTo>
                <a:lnTo>
                  <a:pt x="305214" y="741921"/>
                </a:lnTo>
                <a:lnTo>
                  <a:pt x="331449" y="779427"/>
                </a:lnTo>
                <a:lnTo>
                  <a:pt x="358530" y="816269"/>
                </a:lnTo>
                <a:lnTo>
                  <a:pt x="386442" y="852436"/>
                </a:lnTo>
                <a:lnTo>
                  <a:pt x="415170" y="887912"/>
                </a:lnTo>
                <a:lnTo>
                  <a:pt x="444699" y="922686"/>
                </a:lnTo>
                <a:lnTo>
                  <a:pt x="475016" y="956743"/>
                </a:lnTo>
                <a:lnTo>
                  <a:pt x="506105" y="990070"/>
                </a:lnTo>
                <a:lnTo>
                  <a:pt x="537952" y="1022654"/>
                </a:lnTo>
                <a:lnTo>
                  <a:pt x="570541" y="1054481"/>
                </a:lnTo>
                <a:lnTo>
                  <a:pt x="603859" y="1085538"/>
                </a:lnTo>
                <a:lnTo>
                  <a:pt x="637891" y="1115812"/>
                </a:lnTo>
                <a:lnTo>
                  <a:pt x="672621" y="1145289"/>
                </a:lnTo>
                <a:lnTo>
                  <a:pt x="708035" y="1173956"/>
                </a:lnTo>
                <a:lnTo>
                  <a:pt x="744119" y="1201799"/>
                </a:lnTo>
                <a:lnTo>
                  <a:pt x="780857" y="1228806"/>
                </a:lnTo>
                <a:lnTo>
                  <a:pt x="818236" y="1254962"/>
                </a:lnTo>
                <a:lnTo>
                  <a:pt x="856240" y="1280254"/>
                </a:lnTo>
                <a:lnTo>
                  <a:pt x="894855" y="1304669"/>
                </a:lnTo>
                <a:lnTo>
                  <a:pt x="934065" y="1328194"/>
                </a:lnTo>
                <a:lnTo>
                  <a:pt x="973857" y="1350815"/>
                </a:lnTo>
                <a:lnTo>
                  <a:pt x="1014216" y="1372519"/>
                </a:lnTo>
                <a:lnTo>
                  <a:pt x="1055127" y="1393292"/>
                </a:lnTo>
                <a:lnTo>
                  <a:pt x="1096574" y="1413121"/>
                </a:lnTo>
                <a:lnTo>
                  <a:pt x="1138545" y="1431993"/>
                </a:lnTo>
                <a:lnTo>
                  <a:pt x="1181023" y="1449893"/>
                </a:lnTo>
                <a:lnTo>
                  <a:pt x="1223994" y="1466810"/>
                </a:lnTo>
                <a:lnTo>
                  <a:pt x="1267444" y="1482730"/>
                </a:lnTo>
                <a:lnTo>
                  <a:pt x="1311358" y="1497638"/>
                </a:lnTo>
                <a:lnTo>
                  <a:pt x="1355720" y="1511522"/>
                </a:lnTo>
                <a:lnTo>
                  <a:pt x="1400517" y="1524369"/>
                </a:lnTo>
                <a:lnTo>
                  <a:pt x="1445734" y="1536164"/>
                </a:lnTo>
                <a:lnTo>
                  <a:pt x="1491356" y="1546895"/>
                </a:lnTo>
                <a:lnTo>
                  <a:pt x="1537368" y="1556548"/>
                </a:lnTo>
                <a:lnTo>
                  <a:pt x="1583756" y="1565110"/>
                </a:lnTo>
                <a:lnTo>
                  <a:pt x="1630505" y="1572568"/>
                </a:lnTo>
                <a:lnTo>
                  <a:pt x="1677599" y="1578907"/>
                </a:lnTo>
                <a:lnTo>
                  <a:pt x="1725026" y="1584115"/>
                </a:lnTo>
                <a:lnTo>
                  <a:pt x="1772769" y="1588179"/>
                </a:lnTo>
                <a:lnTo>
                  <a:pt x="1820815" y="1591084"/>
                </a:lnTo>
                <a:lnTo>
                  <a:pt x="1869148" y="1592818"/>
                </a:lnTo>
                <a:lnTo>
                  <a:pt x="1900139" y="1593168"/>
                </a:lnTo>
                <a:lnTo>
                  <a:pt x="1900139" y="1288433"/>
                </a:lnTo>
                <a:lnTo>
                  <a:pt x="1868513" y="1288001"/>
                </a:lnTo>
                <a:lnTo>
                  <a:pt x="1819985" y="1285917"/>
                </a:lnTo>
                <a:lnTo>
                  <a:pt x="1771807" y="1282433"/>
                </a:lnTo>
                <a:lnTo>
                  <a:pt x="1724001" y="1277569"/>
                </a:lnTo>
                <a:lnTo>
                  <a:pt x="1676589" y="1271346"/>
                </a:lnTo>
                <a:lnTo>
                  <a:pt x="1629591" y="1263780"/>
                </a:lnTo>
                <a:lnTo>
                  <a:pt x="1583389" y="1254962"/>
                </a:lnTo>
                <a:lnTo>
                  <a:pt x="1536922" y="1244702"/>
                </a:lnTo>
                <a:lnTo>
                  <a:pt x="1491293" y="1233228"/>
                </a:lnTo>
                <a:lnTo>
                  <a:pt x="1446162" y="1220488"/>
                </a:lnTo>
                <a:lnTo>
                  <a:pt x="1401551" y="1206503"/>
                </a:lnTo>
                <a:lnTo>
                  <a:pt x="1357479" y="1191291"/>
                </a:lnTo>
                <a:lnTo>
                  <a:pt x="1313970" y="1174872"/>
                </a:lnTo>
                <a:lnTo>
                  <a:pt x="1271043" y="1157265"/>
                </a:lnTo>
                <a:lnTo>
                  <a:pt x="1228719" y="1138488"/>
                </a:lnTo>
                <a:lnTo>
                  <a:pt x="1187019" y="1118561"/>
                </a:lnTo>
                <a:lnTo>
                  <a:pt x="1145965" y="1097504"/>
                </a:lnTo>
                <a:lnTo>
                  <a:pt x="1105578" y="1075334"/>
                </a:lnTo>
                <a:lnTo>
                  <a:pt x="1065878" y="1052073"/>
                </a:lnTo>
                <a:lnTo>
                  <a:pt x="1026887" y="1027737"/>
                </a:lnTo>
                <a:lnTo>
                  <a:pt x="988625" y="1002347"/>
                </a:lnTo>
                <a:lnTo>
                  <a:pt x="951114" y="975922"/>
                </a:lnTo>
                <a:lnTo>
                  <a:pt x="914375" y="948481"/>
                </a:lnTo>
                <a:lnTo>
                  <a:pt x="878428" y="920043"/>
                </a:lnTo>
                <a:lnTo>
                  <a:pt x="843295" y="890627"/>
                </a:lnTo>
                <a:lnTo>
                  <a:pt x="808996" y="860253"/>
                </a:lnTo>
                <a:lnTo>
                  <a:pt x="775553" y="828939"/>
                </a:lnTo>
                <a:lnTo>
                  <a:pt x="742987" y="796705"/>
                </a:lnTo>
                <a:lnTo>
                  <a:pt x="711319" y="763569"/>
                </a:lnTo>
                <a:lnTo>
                  <a:pt x="680569" y="729551"/>
                </a:lnTo>
                <a:lnTo>
                  <a:pt x="650759" y="694670"/>
                </a:lnTo>
                <a:lnTo>
                  <a:pt x="621910" y="658946"/>
                </a:lnTo>
                <a:lnTo>
                  <a:pt x="594043" y="622396"/>
                </a:lnTo>
                <a:lnTo>
                  <a:pt x="567179" y="585041"/>
                </a:lnTo>
                <a:lnTo>
                  <a:pt x="541338" y="546900"/>
                </a:lnTo>
                <a:lnTo>
                  <a:pt x="516543" y="507991"/>
                </a:lnTo>
                <a:lnTo>
                  <a:pt x="492813" y="468334"/>
                </a:lnTo>
                <a:lnTo>
                  <a:pt x="470170" y="427948"/>
                </a:lnTo>
                <a:lnTo>
                  <a:pt x="448635" y="386852"/>
                </a:lnTo>
                <a:lnTo>
                  <a:pt x="428230" y="345066"/>
                </a:lnTo>
                <a:lnTo>
                  <a:pt x="408974" y="302607"/>
                </a:lnTo>
                <a:lnTo>
                  <a:pt x="390889" y="259496"/>
                </a:lnTo>
                <a:lnTo>
                  <a:pt x="373996" y="215752"/>
                </a:lnTo>
                <a:lnTo>
                  <a:pt x="358317" y="171394"/>
                </a:lnTo>
                <a:lnTo>
                  <a:pt x="343871" y="126440"/>
                </a:lnTo>
                <a:lnTo>
                  <a:pt x="330681" y="80911"/>
                </a:lnTo>
                <a:lnTo>
                  <a:pt x="318766" y="34825"/>
                </a:lnTo>
                <a:lnTo>
                  <a:pt x="310836" y="0"/>
                </a:lnTo>
                <a:close/>
              </a:path>
            </a:pathLst>
          </a:custGeom>
          <a:solidFill>
            <a:srgbClr val="8282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037249"/>
            <a:ext cx="1919605" cy="2249805"/>
          </a:xfrm>
          <a:custGeom>
            <a:avLst/>
            <a:gdLst/>
            <a:ahLst/>
            <a:cxnLst/>
            <a:rect l="l" t="t" r="r" b="b"/>
            <a:pathLst>
              <a:path w="1919605" h="2249804">
                <a:moveTo>
                  <a:pt x="0" y="0"/>
                </a:moveTo>
                <a:lnTo>
                  <a:pt x="0" y="450349"/>
                </a:lnTo>
                <a:lnTo>
                  <a:pt x="5435" y="451632"/>
                </a:lnTo>
                <a:lnTo>
                  <a:pt x="52312" y="463938"/>
                </a:lnTo>
                <a:lnTo>
                  <a:pt x="98687" y="477350"/>
                </a:lnTo>
                <a:lnTo>
                  <a:pt x="144546" y="491851"/>
                </a:lnTo>
                <a:lnTo>
                  <a:pt x="189876" y="507427"/>
                </a:lnTo>
                <a:lnTo>
                  <a:pt x="234663" y="524061"/>
                </a:lnTo>
                <a:lnTo>
                  <a:pt x="278893" y="541738"/>
                </a:lnTo>
                <a:lnTo>
                  <a:pt x="322553" y="560441"/>
                </a:lnTo>
                <a:lnTo>
                  <a:pt x="365630" y="580155"/>
                </a:lnTo>
                <a:lnTo>
                  <a:pt x="408108" y="600864"/>
                </a:lnTo>
                <a:lnTo>
                  <a:pt x="449976" y="622553"/>
                </a:lnTo>
                <a:lnTo>
                  <a:pt x="491219" y="645204"/>
                </a:lnTo>
                <a:lnTo>
                  <a:pt x="531824" y="668803"/>
                </a:lnTo>
                <a:lnTo>
                  <a:pt x="571777" y="693334"/>
                </a:lnTo>
                <a:lnTo>
                  <a:pt x="611065" y="718780"/>
                </a:lnTo>
                <a:lnTo>
                  <a:pt x="649674" y="745127"/>
                </a:lnTo>
                <a:lnTo>
                  <a:pt x="687589" y="772357"/>
                </a:lnTo>
                <a:lnTo>
                  <a:pt x="724799" y="800456"/>
                </a:lnTo>
                <a:lnTo>
                  <a:pt x="761289" y="829408"/>
                </a:lnTo>
                <a:lnTo>
                  <a:pt x="797045" y="859195"/>
                </a:lnTo>
                <a:lnTo>
                  <a:pt x="832054" y="889804"/>
                </a:lnTo>
                <a:lnTo>
                  <a:pt x="866302" y="921218"/>
                </a:lnTo>
                <a:lnTo>
                  <a:pt x="899777" y="953420"/>
                </a:lnTo>
                <a:lnTo>
                  <a:pt x="932463" y="986396"/>
                </a:lnTo>
                <a:lnTo>
                  <a:pt x="964347" y="1020130"/>
                </a:lnTo>
                <a:lnTo>
                  <a:pt x="995417" y="1054605"/>
                </a:lnTo>
                <a:lnTo>
                  <a:pt x="1025658" y="1089805"/>
                </a:lnTo>
                <a:lnTo>
                  <a:pt x="1055056" y="1125716"/>
                </a:lnTo>
                <a:lnTo>
                  <a:pt x="1083598" y="1162320"/>
                </a:lnTo>
                <a:lnTo>
                  <a:pt x="1111271" y="1199603"/>
                </a:lnTo>
                <a:lnTo>
                  <a:pt x="1138061" y="1237548"/>
                </a:lnTo>
                <a:lnTo>
                  <a:pt x="1163954" y="1276140"/>
                </a:lnTo>
                <a:lnTo>
                  <a:pt x="1188936" y="1315363"/>
                </a:lnTo>
                <a:lnTo>
                  <a:pt x="1212995" y="1355200"/>
                </a:lnTo>
                <a:lnTo>
                  <a:pt x="1236116" y="1395636"/>
                </a:lnTo>
                <a:lnTo>
                  <a:pt x="1258285" y="1436656"/>
                </a:lnTo>
                <a:lnTo>
                  <a:pt x="1279490" y="1478243"/>
                </a:lnTo>
                <a:lnTo>
                  <a:pt x="1299717" y="1520381"/>
                </a:lnTo>
                <a:lnTo>
                  <a:pt x="1318951" y="1563055"/>
                </a:lnTo>
                <a:lnTo>
                  <a:pt x="1337180" y="1606249"/>
                </a:lnTo>
                <a:lnTo>
                  <a:pt x="1354389" y="1649947"/>
                </a:lnTo>
                <a:lnTo>
                  <a:pt x="1370566" y="1694133"/>
                </a:lnTo>
                <a:lnTo>
                  <a:pt x="1385696" y="1738791"/>
                </a:lnTo>
                <a:lnTo>
                  <a:pt x="1399766" y="1783906"/>
                </a:lnTo>
                <a:lnTo>
                  <a:pt x="1412762" y="1829461"/>
                </a:lnTo>
                <a:lnTo>
                  <a:pt x="1424671" y="1875442"/>
                </a:lnTo>
                <a:lnTo>
                  <a:pt x="1435480" y="1921831"/>
                </a:lnTo>
                <a:lnTo>
                  <a:pt x="1445173" y="1968613"/>
                </a:lnTo>
                <a:lnTo>
                  <a:pt x="1453739" y="2015773"/>
                </a:lnTo>
                <a:lnTo>
                  <a:pt x="1461163" y="2063294"/>
                </a:lnTo>
                <a:lnTo>
                  <a:pt x="1467431" y="2111161"/>
                </a:lnTo>
                <a:lnTo>
                  <a:pt x="1472531" y="2159357"/>
                </a:lnTo>
                <a:lnTo>
                  <a:pt x="1476448" y="2207867"/>
                </a:lnTo>
                <a:lnTo>
                  <a:pt x="1478723" y="2248682"/>
                </a:lnTo>
                <a:lnTo>
                  <a:pt x="1478782" y="2249748"/>
                </a:lnTo>
                <a:lnTo>
                  <a:pt x="1919001" y="2249748"/>
                </a:lnTo>
                <a:lnTo>
                  <a:pt x="1916589" y="2199885"/>
                </a:lnTo>
                <a:lnTo>
                  <a:pt x="1913232" y="2151326"/>
                </a:lnTo>
                <a:lnTo>
                  <a:pt x="1908907" y="2103014"/>
                </a:lnTo>
                <a:lnTo>
                  <a:pt x="1903624" y="2054961"/>
                </a:lnTo>
                <a:lnTo>
                  <a:pt x="1897392" y="2007178"/>
                </a:lnTo>
                <a:lnTo>
                  <a:pt x="1890219" y="1959673"/>
                </a:lnTo>
                <a:lnTo>
                  <a:pt x="1882116" y="1912459"/>
                </a:lnTo>
                <a:lnTo>
                  <a:pt x="1873089" y="1865544"/>
                </a:lnTo>
                <a:lnTo>
                  <a:pt x="1863150" y="1818941"/>
                </a:lnTo>
                <a:lnTo>
                  <a:pt x="1852307" y="1772659"/>
                </a:lnTo>
                <a:lnTo>
                  <a:pt x="1840568" y="1726709"/>
                </a:lnTo>
                <a:lnTo>
                  <a:pt x="1827943" y="1681101"/>
                </a:lnTo>
                <a:lnTo>
                  <a:pt x="1814441" y="1635846"/>
                </a:lnTo>
                <a:lnTo>
                  <a:pt x="1800070" y="1590954"/>
                </a:lnTo>
                <a:lnTo>
                  <a:pt x="1784841" y="1546436"/>
                </a:lnTo>
                <a:lnTo>
                  <a:pt x="1768761" y="1502302"/>
                </a:lnTo>
                <a:lnTo>
                  <a:pt x="1751840" y="1458563"/>
                </a:lnTo>
                <a:lnTo>
                  <a:pt x="1734087" y="1415229"/>
                </a:lnTo>
                <a:lnTo>
                  <a:pt x="1715510" y="1372311"/>
                </a:lnTo>
                <a:lnTo>
                  <a:pt x="1696120" y="1329819"/>
                </a:lnTo>
                <a:lnTo>
                  <a:pt x="1675924" y="1287763"/>
                </a:lnTo>
                <a:lnTo>
                  <a:pt x="1654932" y="1246155"/>
                </a:lnTo>
                <a:lnTo>
                  <a:pt x="1633153" y="1205004"/>
                </a:lnTo>
                <a:lnTo>
                  <a:pt x="1610596" y="1164322"/>
                </a:lnTo>
                <a:lnTo>
                  <a:pt x="1587270" y="1124118"/>
                </a:lnTo>
                <a:lnTo>
                  <a:pt x="1563183" y="1084403"/>
                </a:lnTo>
                <a:lnTo>
                  <a:pt x="1538345" y="1045188"/>
                </a:lnTo>
                <a:lnTo>
                  <a:pt x="1512766" y="1006482"/>
                </a:lnTo>
                <a:lnTo>
                  <a:pt x="1486453" y="968298"/>
                </a:lnTo>
                <a:lnTo>
                  <a:pt x="1459416" y="930644"/>
                </a:lnTo>
                <a:lnTo>
                  <a:pt x="1431663" y="893532"/>
                </a:lnTo>
                <a:lnTo>
                  <a:pt x="1403205" y="856971"/>
                </a:lnTo>
                <a:lnTo>
                  <a:pt x="1374050" y="820973"/>
                </a:lnTo>
                <a:lnTo>
                  <a:pt x="1344206" y="785548"/>
                </a:lnTo>
                <a:lnTo>
                  <a:pt x="1313684" y="750707"/>
                </a:lnTo>
                <a:lnTo>
                  <a:pt x="1282491" y="716459"/>
                </a:lnTo>
                <a:lnTo>
                  <a:pt x="1250637" y="682816"/>
                </a:lnTo>
                <a:lnTo>
                  <a:pt x="1218132" y="649787"/>
                </a:lnTo>
                <a:lnTo>
                  <a:pt x="1184983" y="617384"/>
                </a:lnTo>
                <a:lnTo>
                  <a:pt x="1151200" y="585617"/>
                </a:lnTo>
                <a:lnTo>
                  <a:pt x="1116792" y="554496"/>
                </a:lnTo>
                <a:lnTo>
                  <a:pt x="1081801" y="524061"/>
                </a:lnTo>
                <a:lnTo>
                  <a:pt x="1046137" y="494235"/>
                </a:lnTo>
                <a:lnTo>
                  <a:pt x="1009908" y="465116"/>
                </a:lnTo>
                <a:lnTo>
                  <a:pt x="973089" y="436685"/>
                </a:lnTo>
                <a:lnTo>
                  <a:pt x="935691" y="408953"/>
                </a:lnTo>
                <a:lnTo>
                  <a:pt x="897722" y="381930"/>
                </a:lnTo>
                <a:lnTo>
                  <a:pt x="859191" y="355627"/>
                </a:lnTo>
                <a:lnTo>
                  <a:pt x="820106" y="330053"/>
                </a:lnTo>
                <a:lnTo>
                  <a:pt x="780478" y="305221"/>
                </a:lnTo>
                <a:lnTo>
                  <a:pt x="740315" y="281140"/>
                </a:lnTo>
                <a:lnTo>
                  <a:pt x="699626" y="257820"/>
                </a:lnTo>
                <a:lnTo>
                  <a:pt x="658419" y="235272"/>
                </a:lnTo>
                <a:lnTo>
                  <a:pt x="616705" y="213507"/>
                </a:lnTo>
                <a:lnTo>
                  <a:pt x="574492" y="192535"/>
                </a:lnTo>
                <a:lnTo>
                  <a:pt x="531789" y="172367"/>
                </a:lnTo>
                <a:lnTo>
                  <a:pt x="488605" y="153013"/>
                </a:lnTo>
                <a:lnTo>
                  <a:pt x="444948" y="134483"/>
                </a:lnTo>
                <a:lnTo>
                  <a:pt x="400829" y="116788"/>
                </a:lnTo>
                <a:lnTo>
                  <a:pt x="356256" y="99938"/>
                </a:lnTo>
                <a:lnTo>
                  <a:pt x="311238" y="83945"/>
                </a:lnTo>
                <a:lnTo>
                  <a:pt x="265784" y="68818"/>
                </a:lnTo>
                <a:lnTo>
                  <a:pt x="219904" y="54568"/>
                </a:lnTo>
                <a:lnTo>
                  <a:pt x="173605" y="41205"/>
                </a:lnTo>
                <a:lnTo>
                  <a:pt x="126897" y="28741"/>
                </a:lnTo>
                <a:lnTo>
                  <a:pt x="79790" y="17184"/>
                </a:lnTo>
                <a:lnTo>
                  <a:pt x="32291" y="6547"/>
                </a:lnTo>
                <a:lnTo>
                  <a:pt x="0" y="0"/>
                </a:lnTo>
                <a:close/>
              </a:path>
            </a:pathLst>
          </a:custGeom>
          <a:solidFill>
            <a:srgbClr val="FB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8480" y="1451394"/>
            <a:ext cx="6219825" cy="72840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9535" y="1843608"/>
            <a:ext cx="6572884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640" dirty="0"/>
              <a:t>DESPEDIDAS</a:t>
            </a:r>
            <a:r>
              <a:rPr sz="3900" spc="265" dirty="0"/>
              <a:t> </a:t>
            </a:r>
            <a:r>
              <a:rPr sz="3900" spc="495" dirty="0"/>
              <a:t>INFORMAIS</a:t>
            </a:r>
            <a:endParaRPr sz="3900"/>
          </a:p>
        </p:txBody>
      </p:sp>
      <p:sp>
        <p:nvSpPr>
          <p:cNvPr id="6" name="object 6"/>
          <p:cNvSpPr txBox="1"/>
          <p:nvPr/>
        </p:nvSpPr>
        <p:spPr>
          <a:xfrm>
            <a:off x="1825383" y="3279435"/>
            <a:ext cx="6322695" cy="24104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22400"/>
              </a:lnSpc>
              <a:spcBef>
                <a:spcPts val="75"/>
              </a:spcBef>
            </a:pPr>
            <a:r>
              <a:rPr sz="3150" spc="105" dirty="0">
                <a:solidFill>
                  <a:srgbClr val="27316F"/>
                </a:solidFill>
                <a:latin typeface="Century Gothic"/>
                <a:cs typeface="Century Gothic"/>
              </a:rPr>
              <a:t>As</a:t>
            </a:r>
            <a:r>
              <a:rPr sz="3150" spc="-3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b="1" spc="405" dirty="0">
                <a:solidFill>
                  <a:srgbClr val="27316F"/>
                </a:solidFill>
                <a:latin typeface="Calibri"/>
                <a:cs typeface="Calibri"/>
              </a:rPr>
              <a:t>despedidas</a:t>
            </a:r>
            <a:r>
              <a:rPr sz="3150" b="1" spc="195" dirty="0">
                <a:solidFill>
                  <a:srgbClr val="27316F"/>
                </a:solidFill>
                <a:latin typeface="Calibri"/>
                <a:cs typeface="Calibri"/>
              </a:rPr>
              <a:t> </a:t>
            </a:r>
            <a:r>
              <a:rPr sz="3150" b="1" spc="335" dirty="0">
                <a:solidFill>
                  <a:srgbClr val="27316F"/>
                </a:solidFill>
                <a:latin typeface="Calibri"/>
                <a:cs typeface="Calibri"/>
              </a:rPr>
              <a:t>informais</a:t>
            </a:r>
            <a:r>
              <a:rPr sz="3150" b="1" spc="130" dirty="0">
                <a:solidFill>
                  <a:srgbClr val="27316F"/>
                </a:solidFill>
                <a:latin typeface="Calibri"/>
                <a:cs typeface="Calibri"/>
              </a:rPr>
              <a:t> </a:t>
            </a:r>
            <a:r>
              <a:rPr sz="3150" spc="80" dirty="0">
                <a:solidFill>
                  <a:srgbClr val="27316F"/>
                </a:solidFill>
                <a:latin typeface="Century Gothic"/>
                <a:cs typeface="Century Gothic"/>
              </a:rPr>
              <a:t>em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espanhol,</a:t>
            </a:r>
            <a:r>
              <a:rPr sz="3150" spc="-10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como</a:t>
            </a:r>
            <a:r>
              <a:rPr sz="3150" spc="-10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-100" dirty="0">
                <a:solidFill>
                  <a:srgbClr val="27316F"/>
                </a:solidFill>
                <a:latin typeface="Century Gothic"/>
                <a:cs typeface="Century Gothic"/>
              </a:rPr>
              <a:t>'Chau'</a:t>
            </a:r>
            <a:r>
              <a:rPr sz="3150" spc="-100" dirty="0">
                <a:solidFill>
                  <a:srgbClr val="27316F"/>
                </a:solidFill>
                <a:latin typeface="Century Gothic"/>
                <a:cs typeface="Century Gothic"/>
              </a:rPr>
              <a:t>, </a:t>
            </a:r>
            <a:r>
              <a:rPr sz="3250" i="1" spc="-10" dirty="0">
                <a:solidFill>
                  <a:srgbClr val="27316F"/>
                </a:solidFill>
                <a:latin typeface="Century Gothic"/>
                <a:cs typeface="Century Gothic"/>
              </a:rPr>
              <a:t>'Adiós'</a:t>
            </a:r>
            <a:r>
              <a:rPr sz="3250" i="1" spc="-12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50" dirty="0">
                <a:solidFill>
                  <a:srgbClr val="27316F"/>
                </a:solidFill>
                <a:latin typeface="Century Gothic"/>
                <a:cs typeface="Century Gothic"/>
              </a:rPr>
              <a:t>e </a:t>
            </a:r>
            <a:r>
              <a:rPr sz="3250" i="1" dirty="0">
                <a:solidFill>
                  <a:srgbClr val="27316F"/>
                </a:solidFill>
                <a:latin typeface="Century Gothic"/>
                <a:cs typeface="Century Gothic"/>
              </a:rPr>
              <a:t>'Hasta</a:t>
            </a:r>
            <a:r>
              <a:rPr sz="3250" i="1" spc="-13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-35" dirty="0">
                <a:solidFill>
                  <a:srgbClr val="27316F"/>
                </a:solidFill>
                <a:latin typeface="Century Gothic"/>
                <a:cs typeface="Century Gothic"/>
              </a:rPr>
              <a:t>luego'</a:t>
            </a:r>
            <a:r>
              <a:rPr sz="3150" spc="-35" dirty="0">
                <a:solidFill>
                  <a:srgbClr val="27316F"/>
                </a:solidFill>
                <a:latin typeface="Century Gothic"/>
                <a:cs typeface="Century Gothic"/>
              </a:rPr>
              <a:t>,</a:t>
            </a:r>
            <a:r>
              <a:rPr sz="3150" spc="-10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são</a:t>
            </a:r>
            <a:r>
              <a:rPr sz="3150" spc="-10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90" dirty="0">
                <a:solidFill>
                  <a:srgbClr val="27316F"/>
                </a:solidFill>
                <a:latin typeface="Century Gothic"/>
                <a:cs typeface="Century Gothic"/>
              </a:rPr>
              <a:t>utilizadas</a:t>
            </a:r>
            <a:r>
              <a:rPr sz="3150" spc="-10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80" dirty="0">
                <a:solidFill>
                  <a:srgbClr val="27316F"/>
                </a:solidFill>
                <a:latin typeface="Century Gothic"/>
                <a:cs typeface="Century Gothic"/>
              </a:rPr>
              <a:t>em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situações</a:t>
            </a:r>
            <a:r>
              <a:rPr sz="3150" spc="12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145" dirty="0">
                <a:solidFill>
                  <a:srgbClr val="27316F"/>
                </a:solidFill>
                <a:latin typeface="Century Gothic"/>
                <a:cs typeface="Century Gothic"/>
              </a:rPr>
              <a:t>mais</a:t>
            </a:r>
            <a:r>
              <a:rPr sz="3150" spc="12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10" dirty="0">
                <a:solidFill>
                  <a:srgbClr val="27316F"/>
                </a:solidFill>
                <a:latin typeface="Century Gothic"/>
                <a:cs typeface="Century Gothic"/>
              </a:rPr>
              <a:t>descontraídas.</a:t>
            </a:r>
            <a:endParaRPr sz="31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8000" cy="10287000"/>
            <a:chOff x="0" y="3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170541" y="310210"/>
              <a:ext cx="7705725" cy="1733550"/>
            </a:xfrm>
            <a:custGeom>
              <a:avLst/>
              <a:gdLst/>
              <a:ahLst/>
              <a:cxnLst/>
              <a:rect l="l" t="t" r="r" b="b"/>
              <a:pathLst>
                <a:path w="7705725" h="1733550">
                  <a:moveTo>
                    <a:pt x="7705725" y="0"/>
                  </a:moveTo>
                  <a:lnTo>
                    <a:pt x="0" y="0"/>
                  </a:lnTo>
                  <a:lnTo>
                    <a:pt x="0" y="1733550"/>
                  </a:lnTo>
                  <a:lnTo>
                    <a:pt x="7282815" y="1733550"/>
                  </a:lnTo>
                  <a:lnTo>
                    <a:pt x="7338395" y="1731044"/>
                  </a:lnTo>
                  <a:lnTo>
                    <a:pt x="7392557" y="1723650"/>
                  </a:lnTo>
                  <a:lnTo>
                    <a:pt x="7444644" y="1711555"/>
                  </a:lnTo>
                  <a:lnTo>
                    <a:pt x="7494002" y="1694943"/>
                  </a:lnTo>
                  <a:lnTo>
                    <a:pt x="7539972" y="1674002"/>
                  </a:lnTo>
                  <a:lnTo>
                    <a:pt x="7581900" y="1648917"/>
                  </a:lnTo>
                  <a:lnTo>
                    <a:pt x="7625209" y="1614221"/>
                  </a:lnTo>
                  <a:lnTo>
                    <a:pt x="7659721" y="1575666"/>
                  </a:lnTo>
                  <a:lnTo>
                    <a:pt x="7684962" y="1534029"/>
                  </a:lnTo>
                  <a:lnTo>
                    <a:pt x="7700455" y="1490085"/>
                  </a:lnTo>
                  <a:lnTo>
                    <a:pt x="7705725" y="1444612"/>
                  </a:lnTo>
                  <a:lnTo>
                    <a:pt x="7705725" y="0"/>
                  </a:lnTo>
                  <a:close/>
                </a:path>
              </a:pathLst>
            </a:custGeom>
            <a:solidFill>
              <a:srgbClr val="75C4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114261" y="604177"/>
            <a:ext cx="5861685" cy="6997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400" spc="600" dirty="0">
                <a:solidFill>
                  <a:srgbClr val="FFFFFF"/>
                </a:solidFill>
              </a:rPr>
              <a:t>Despedidas</a:t>
            </a:r>
            <a:r>
              <a:rPr sz="4400" spc="300" dirty="0">
                <a:solidFill>
                  <a:srgbClr val="FFFFFF"/>
                </a:solidFill>
              </a:rPr>
              <a:t> </a:t>
            </a:r>
            <a:r>
              <a:rPr sz="4400" spc="495" dirty="0">
                <a:solidFill>
                  <a:srgbClr val="FFFFFF"/>
                </a:solidFill>
              </a:rPr>
              <a:t>formais</a:t>
            </a:r>
            <a:endParaRPr sz="4400"/>
          </a:p>
        </p:txBody>
      </p:sp>
      <p:sp>
        <p:nvSpPr>
          <p:cNvPr id="6" name="object 6"/>
          <p:cNvSpPr/>
          <p:nvPr/>
        </p:nvSpPr>
        <p:spPr>
          <a:xfrm>
            <a:off x="10165689" y="2316721"/>
            <a:ext cx="7706359" cy="6334125"/>
          </a:xfrm>
          <a:custGeom>
            <a:avLst/>
            <a:gdLst/>
            <a:ahLst/>
            <a:cxnLst/>
            <a:rect l="l" t="t" r="r" b="b"/>
            <a:pathLst>
              <a:path w="7706359" h="6334125">
                <a:moveTo>
                  <a:pt x="7705750" y="0"/>
                </a:moveTo>
                <a:lnTo>
                  <a:pt x="0" y="0"/>
                </a:lnTo>
                <a:lnTo>
                  <a:pt x="0" y="6334125"/>
                </a:lnTo>
                <a:lnTo>
                  <a:pt x="7282713" y="6334125"/>
                </a:lnTo>
                <a:lnTo>
                  <a:pt x="7319929" y="6330039"/>
                </a:lnTo>
                <a:lnTo>
                  <a:pt x="7356603" y="6317915"/>
                </a:lnTo>
                <a:lnTo>
                  <a:pt x="7392540" y="6297955"/>
                </a:lnTo>
                <a:lnTo>
                  <a:pt x="7427545" y="6270361"/>
                </a:lnTo>
                <a:lnTo>
                  <a:pt x="7461425" y="6235333"/>
                </a:lnTo>
                <a:lnTo>
                  <a:pt x="7493985" y="6193074"/>
                </a:lnTo>
                <a:lnTo>
                  <a:pt x="7525030" y="6143784"/>
                </a:lnTo>
                <a:lnTo>
                  <a:pt x="7554365" y="6087664"/>
                </a:lnTo>
                <a:lnTo>
                  <a:pt x="7581798" y="6024918"/>
                </a:lnTo>
                <a:lnTo>
                  <a:pt x="7597206" y="5984398"/>
                </a:lnTo>
                <a:lnTo>
                  <a:pt x="7611669" y="5942103"/>
                </a:lnTo>
                <a:lnTo>
                  <a:pt x="7625169" y="5898136"/>
                </a:lnTo>
                <a:lnTo>
                  <a:pt x="7637689" y="5852604"/>
                </a:lnTo>
                <a:lnTo>
                  <a:pt x="7649211" y="5805610"/>
                </a:lnTo>
                <a:lnTo>
                  <a:pt x="7659719" y="5757260"/>
                </a:lnTo>
                <a:lnTo>
                  <a:pt x="7669194" y="5707659"/>
                </a:lnTo>
                <a:lnTo>
                  <a:pt x="7677620" y="5656912"/>
                </a:lnTo>
                <a:lnTo>
                  <a:pt x="7684979" y="5605125"/>
                </a:lnTo>
                <a:lnTo>
                  <a:pt x="7691253" y="5552401"/>
                </a:lnTo>
                <a:lnTo>
                  <a:pt x="7696426" y="5498847"/>
                </a:lnTo>
                <a:lnTo>
                  <a:pt x="7700479" y="5444568"/>
                </a:lnTo>
                <a:lnTo>
                  <a:pt x="7703396" y="5389667"/>
                </a:lnTo>
                <a:lnTo>
                  <a:pt x="7705159" y="5334251"/>
                </a:lnTo>
                <a:lnTo>
                  <a:pt x="7705750" y="5278424"/>
                </a:lnTo>
                <a:lnTo>
                  <a:pt x="7705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16247" y="3007489"/>
            <a:ext cx="6539230" cy="36106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23400"/>
              </a:lnSpc>
              <a:spcBef>
                <a:spcPts val="35"/>
              </a:spcBef>
            </a:pPr>
            <a:r>
              <a:rPr sz="3150" spc="-85" dirty="0">
                <a:solidFill>
                  <a:srgbClr val="27316F"/>
                </a:solidFill>
                <a:latin typeface="Century Gothic"/>
                <a:cs typeface="Century Gothic"/>
              </a:rPr>
              <a:t>Já</a:t>
            </a:r>
            <a:r>
              <a:rPr sz="3150" spc="-6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as</a:t>
            </a:r>
            <a:r>
              <a:rPr sz="3150" spc="-6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b="1" spc="405" dirty="0">
                <a:solidFill>
                  <a:srgbClr val="27316F"/>
                </a:solidFill>
                <a:latin typeface="Calibri"/>
                <a:cs typeface="Calibri"/>
              </a:rPr>
              <a:t>despedidas</a:t>
            </a:r>
            <a:r>
              <a:rPr sz="3150" b="1" spc="160" dirty="0">
                <a:solidFill>
                  <a:srgbClr val="27316F"/>
                </a:solidFill>
                <a:latin typeface="Calibri"/>
                <a:cs typeface="Calibri"/>
              </a:rPr>
              <a:t> </a:t>
            </a:r>
            <a:r>
              <a:rPr sz="3150" b="1" spc="275" dirty="0">
                <a:solidFill>
                  <a:srgbClr val="27316F"/>
                </a:solidFill>
                <a:latin typeface="Calibri"/>
                <a:cs typeface="Calibri"/>
              </a:rPr>
              <a:t>formais</a:t>
            </a:r>
            <a:r>
              <a:rPr sz="3150" spc="275" dirty="0">
                <a:solidFill>
                  <a:srgbClr val="27316F"/>
                </a:solidFill>
                <a:latin typeface="Century Gothic"/>
                <a:cs typeface="Century Gothic"/>
              </a:rPr>
              <a:t>,</a:t>
            </a:r>
            <a:r>
              <a:rPr sz="3150" spc="-6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20" dirty="0">
                <a:solidFill>
                  <a:srgbClr val="27316F"/>
                </a:solidFill>
                <a:latin typeface="Century Gothic"/>
                <a:cs typeface="Century Gothic"/>
              </a:rPr>
              <a:t>como </a:t>
            </a:r>
            <a:r>
              <a:rPr sz="3250" i="1" dirty="0">
                <a:solidFill>
                  <a:srgbClr val="27316F"/>
                </a:solidFill>
                <a:latin typeface="Century Gothic"/>
                <a:cs typeface="Century Gothic"/>
              </a:rPr>
              <a:t>'Hasta</a:t>
            </a:r>
            <a:r>
              <a:rPr sz="3250" i="1" spc="-14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-10" dirty="0">
                <a:solidFill>
                  <a:srgbClr val="27316F"/>
                </a:solidFill>
                <a:latin typeface="Century Gothic"/>
                <a:cs typeface="Century Gothic"/>
              </a:rPr>
              <a:t>pronto'</a:t>
            </a:r>
            <a:r>
              <a:rPr sz="3150" spc="-10" dirty="0">
                <a:solidFill>
                  <a:srgbClr val="27316F"/>
                </a:solidFill>
                <a:latin typeface="Century Gothic"/>
                <a:cs typeface="Century Gothic"/>
              </a:rPr>
              <a:t>,</a:t>
            </a:r>
            <a:r>
              <a:rPr sz="3150" spc="-114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dirty="0">
                <a:solidFill>
                  <a:srgbClr val="27316F"/>
                </a:solidFill>
                <a:latin typeface="Century Gothic"/>
                <a:cs typeface="Century Gothic"/>
              </a:rPr>
              <a:t>'Hasta</a:t>
            </a:r>
            <a:r>
              <a:rPr sz="3250" i="1" spc="-13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-50" dirty="0">
                <a:solidFill>
                  <a:srgbClr val="27316F"/>
                </a:solidFill>
                <a:latin typeface="Century Gothic"/>
                <a:cs typeface="Century Gothic"/>
              </a:rPr>
              <a:t>la</a:t>
            </a:r>
            <a:r>
              <a:rPr sz="3250" i="1" spc="-14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-10" dirty="0">
                <a:solidFill>
                  <a:srgbClr val="27316F"/>
                </a:solidFill>
                <a:latin typeface="Century Gothic"/>
                <a:cs typeface="Century Gothic"/>
              </a:rPr>
              <a:t>próxima'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e</a:t>
            </a:r>
            <a:r>
              <a:rPr sz="3150" spc="-12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-55" dirty="0">
                <a:solidFill>
                  <a:srgbClr val="27316F"/>
                </a:solidFill>
                <a:latin typeface="Century Gothic"/>
                <a:cs typeface="Century Gothic"/>
              </a:rPr>
              <a:t>'Que</a:t>
            </a:r>
            <a:r>
              <a:rPr sz="3250" i="1" spc="-14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-65" dirty="0">
                <a:solidFill>
                  <a:srgbClr val="27316F"/>
                </a:solidFill>
                <a:latin typeface="Century Gothic"/>
                <a:cs typeface="Century Gothic"/>
              </a:rPr>
              <a:t>tenga</a:t>
            </a:r>
            <a:r>
              <a:rPr sz="3250" i="1" spc="-14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135" dirty="0">
                <a:solidFill>
                  <a:srgbClr val="27316F"/>
                </a:solidFill>
                <a:latin typeface="Century Gothic"/>
                <a:cs typeface="Century Gothic"/>
              </a:rPr>
              <a:t>un</a:t>
            </a:r>
            <a:r>
              <a:rPr sz="3250" i="1" spc="-14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dirty="0">
                <a:solidFill>
                  <a:srgbClr val="27316F"/>
                </a:solidFill>
                <a:latin typeface="Century Gothic"/>
                <a:cs typeface="Century Gothic"/>
              </a:rPr>
              <a:t>buen</a:t>
            </a:r>
            <a:r>
              <a:rPr sz="3250" i="1" spc="-14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250" i="1" spc="-95" dirty="0">
                <a:solidFill>
                  <a:srgbClr val="27316F"/>
                </a:solidFill>
                <a:latin typeface="Century Gothic"/>
                <a:cs typeface="Century Gothic"/>
              </a:rPr>
              <a:t>día'</a:t>
            </a:r>
            <a:r>
              <a:rPr sz="3150" spc="-95" dirty="0">
                <a:solidFill>
                  <a:srgbClr val="27316F"/>
                </a:solidFill>
                <a:latin typeface="Century Gothic"/>
                <a:cs typeface="Century Gothic"/>
              </a:rPr>
              <a:t>,</a:t>
            </a:r>
            <a:r>
              <a:rPr sz="3150" spc="-12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25" dirty="0">
                <a:solidFill>
                  <a:srgbClr val="27316F"/>
                </a:solidFill>
                <a:latin typeface="Century Gothic"/>
                <a:cs typeface="Century Gothic"/>
              </a:rPr>
              <a:t>são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empregadas</a:t>
            </a:r>
            <a:r>
              <a:rPr sz="3150" spc="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105" dirty="0">
                <a:solidFill>
                  <a:srgbClr val="27316F"/>
                </a:solidFill>
                <a:latin typeface="Century Gothic"/>
                <a:cs typeface="Century Gothic"/>
              </a:rPr>
              <a:t>em</a:t>
            </a:r>
            <a:r>
              <a:rPr sz="3150" spc="1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contextos</a:t>
            </a:r>
            <a:r>
              <a:rPr sz="3150" spc="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125" dirty="0">
                <a:solidFill>
                  <a:srgbClr val="27316F"/>
                </a:solidFill>
                <a:latin typeface="Century Gothic"/>
                <a:cs typeface="Century Gothic"/>
              </a:rPr>
              <a:t>mais </a:t>
            </a:r>
            <a:r>
              <a:rPr sz="3150" spc="80" dirty="0">
                <a:solidFill>
                  <a:srgbClr val="27316F"/>
                </a:solidFill>
                <a:latin typeface="Century Gothic"/>
                <a:cs typeface="Century Gothic"/>
              </a:rPr>
              <a:t>solenes</a:t>
            </a:r>
            <a:r>
              <a:rPr sz="3150" spc="-3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ou</a:t>
            </a:r>
            <a:r>
              <a:rPr sz="3150" spc="-30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dirty="0">
                <a:solidFill>
                  <a:srgbClr val="27316F"/>
                </a:solidFill>
                <a:latin typeface="Century Gothic"/>
                <a:cs typeface="Century Gothic"/>
              </a:rPr>
              <a:t>com</a:t>
            </a:r>
            <a:r>
              <a:rPr sz="3150" spc="-25" dirty="0">
                <a:solidFill>
                  <a:srgbClr val="27316F"/>
                </a:solidFill>
                <a:latin typeface="Century Gothic"/>
                <a:cs typeface="Century Gothic"/>
              </a:rPr>
              <a:t> </a:t>
            </a:r>
            <a:r>
              <a:rPr sz="3150" spc="-10" dirty="0">
                <a:solidFill>
                  <a:srgbClr val="27316F"/>
                </a:solidFill>
                <a:latin typeface="Century Gothic"/>
                <a:cs typeface="Century Gothic"/>
              </a:rPr>
              <a:t>pessoas desconhecidas.</a:t>
            </a:r>
            <a:endParaRPr sz="31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75C4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07589" y="6465100"/>
            <a:ext cx="3281045" cy="3822065"/>
          </a:xfrm>
          <a:custGeom>
            <a:avLst/>
            <a:gdLst/>
            <a:ahLst/>
            <a:cxnLst/>
            <a:rect l="l" t="t" r="r" b="b"/>
            <a:pathLst>
              <a:path w="3281044" h="3822065">
                <a:moveTo>
                  <a:pt x="3280447" y="0"/>
                </a:moveTo>
                <a:lnTo>
                  <a:pt x="3223779" y="8219"/>
                </a:lnTo>
                <a:lnTo>
                  <a:pt x="3174321" y="16101"/>
                </a:lnTo>
                <a:lnTo>
                  <a:pt x="3125014" y="24590"/>
                </a:lnTo>
                <a:lnTo>
                  <a:pt x="3075864" y="33681"/>
                </a:lnTo>
                <a:lnTo>
                  <a:pt x="3026875" y="43371"/>
                </a:lnTo>
                <a:lnTo>
                  <a:pt x="2978055" y="53659"/>
                </a:lnTo>
                <a:lnTo>
                  <a:pt x="2929409" y="64540"/>
                </a:lnTo>
                <a:lnTo>
                  <a:pt x="2880943" y="76011"/>
                </a:lnTo>
                <a:lnTo>
                  <a:pt x="2832664" y="88069"/>
                </a:lnTo>
                <a:lnTo>
                  <a:pt x="2784576" y="100711"/>
                </a:lnTo>
                <a:lnTo>
                  <a:pt x="2736687" y="113934"/>
                </a:lnTo>
                <a:lnTo>
                  <a:pt x="2689001" y="127734"/>
                </a:lnTo>
                <a:lnTo>
                  <a:pt x="2641526" y="142109"/>
                </a:lnTo>
                <a:lnTo>
                  <a:pt x="2594267" y="157056"/>
                </a:lnTo>
                <a:lnTo>
                  <a:pt x="2547230" y="172570"/>
                </a:lnTo>
                <a:lnTo>
                  <a:pt x="2500420" y="188650"/>
                </a:lnTo>
                <a:lnTo>
                  <a:pt x="2453845" y="205291"/>
                </a:lnTo>
                <a:lnTo>
                  <a:pt x="2407510" y="222492"/>
                </a:lnTo>
                <a:lnTo>
                  <a:pt x="2361421" y="240248"/>
                </a:lnTo>
                <a:lnTo>
                  <a:pt x="2315584" y="258556"/>
                </a:lnTo>
                <a:lnTo>
                  <a:pt x="2270004" y="277414"/>
                </a:lnTo>
                <a:lnTo>
                  <a:pt x="2224689" y="296818"/>
                </a:lnTo>
                <a:lnTo>
                  <a:pt x="2179643" y="316764"/>
                </a:lnTo>
                <a:lnTo>
                  <a:pt x="2134874" y="337251"/>
                </a:lnTo>
                <a:lnTo>
                  <a:pt x="2090386" y="358275"/>
                </a:lnTo>
                <a:lnTo>
                  <a:pt x="2046186" y="379832"/>
                </a:lnTo>
                <a:lnTo>
                  <a:pt x="2002279" y="401919"/>
                </a:lnTo>
                <a:lnTo>
                  <a:pt x="1958673" y="424534"/>
                </a:lnTo>
                <a:lnTo>
                  <a:pt x="1915372" y="447673"/>
                </a:lnTo>
                <a:lnTo>
                  <a:pt x="1872383" y="471333"/>
                </a:lnTo>
                <a:lnTo>
                  <a:pt x="1829712" y="495510"/>
                </a:lnTo>
                <a:lnTo>
                  <a:pt x="1787364" y="520202"/>
                </a:lnTo>
                <a:lnTo>
                  <a:pt x="1745346" y="545406"/>
                </a:lnTo>
                <a:lnTo>
                  <a:pt x="1703664" y="571118"/>
                </a:lnTo>
                <a:lnTo>
                  <a:pt x="1662323" y="597336"/>
                </a:lnTo>
                <a:lnTo>
                  <a:pt x="1621330" y="624055"/>
                </a:lnTo>
                <a:lnTo>
                  <a:pt x="1580691" y="651274"/>
                </a:lnTo>
                <a:lnTo>
                  <a:pt x="1540411" y="678988"/>
                </a:lnTo>
                <a:lnTo>
                  <a:pt x="1500496" y="707195"/>
                </a:lnTo>
                <a:lnTo>
                  <a:pt x="1460953" y="735891"/>
                </a:lnTo>
                <a:lnTo>
                  <a:pt x="1421788" y="765074"/>
                </a:lnTo>
                <a:lnTo>
                  <a:pt x="1383006" y="794739"/>
                </a:lnTo>
                <a:lnTo>
                  <a:pt x="1344614" y="824885"/>
                </a:lnTo>
                <a:lnTo>
                  <a:pt x="1306617" y="855508"/>
                </a:lnTo>
                <a:lnTo>
                  <a:pt x="1269021" y="886604"/>
                </a:lnTo>
                <a:lnTo>
                  <a:pt x="1231833" y="918171"/>
                </a:lnTo>
                <a:lnTo>
                  <a:pt x="1195059" y="950206"/>
                </a:lnTo>
                <a:lnTo>
                  <a:pt x="1158703" y="982705"/>
                </a:lnTo>
                <a:lnTo>
                  <a:pt x="1122773" y="1015665"/>
                </a:lnTo>
                <a:lnTo>
                  <a:pt x="1087275" y="1049082"/>
                </a:lnTo>
                <a:lnTo>
                  <a:pt x="1052213" y="1082955"/>
                </a:lnTo>
                <a:lnTo>
                  <a:pt x="1017595" y="1117279"/>
                </a:lnTo>
                <a:lnTo>
                  <a:pt x="983426" y="1152052"/>
                </a:lnTo>
                <a:lnTo>
                  <a:pt x="949713" y="1187271"/>
                </a:lnTo>
                <a:lnTo>
                  <a:pt x="916460" y="1222931"/>
                </a:lnTo>
                <a:lnTo>
                  <a:pt x="883675" y="1259031"/>
                </a:lnTo>
                <a:lnTo>
                  <a:pt x="851363" y="1295566"/>
                </a:lnTo>
                <a:lnTo>
                  <a:pt x="819530" y="1332535"/>
                </a:lnTo>
                <a:lnTo>
                  <a:pt x="786590" y="1371852"/>
                </a:lnTo>
                <a:lnTo>
                  <a:pt x="754292" y="1411518"/>
                </a:lnTo>
                <a:lnTo>
                  <a:pt x="722638" y="1451526"/>
                </a:lnTo>
                <a:lnTo>
                  <a:pt x="691614" y="1491892"/>
                </a:lnTo>
                <a:lnTo>
                  <a:pt x="661273" y="1532539"/>
                </a:lnTo>
                <a:lnTo>
                  <a:pt x="631565" y="1573529"/>
                </a:lnTo>
                <a:lnTo>
                  <a:pt x="602510" y="1614833"/>
                </a:lnTo>
                <a:lnTo>
                  <a:pt x="574110" y="1656444"/>
                </a:lnTo>
                <a:lnTo>
                  <a:pt x="546368" y="1698353"/>
                </a:lnTo>
                <a:lnTo>
                  <a:pt x="519285" y="1740554"/>
                </a:lnTo>
                <a:lnTo>
                  <a:pt x="492863" y="1783041"/>
                </a:lnTo>
                <a:lnTo>
                  <a:pt x="467106" y="1825806"/>
                </a:lnTo>
                <a:lnTo>
                  <a:pt x="442014" y="1868841"/>
                </a:lnTo>
                <a:lnTo>
                  <a:pt x="417590" y="1912140"/>
                </a:lnTo>
                <a:lnTo>
                  <a:pt x="393836" y="1955696"/>
                </a:lnTo>
                <a:lnTo>
                  <a:pt x="370755" y="1999502"/>
                </a:lnTo>
                <a:lnTo>
                  <a:pt x="348348" y="2043550"/>
                </a:lnTo>
                <a:lnTo>
                  <a:pt x="326618" y="2087834"/>
                </a:lnTo>
                <a:lnTo>
                  <a:pt x="305566" y="2132346"/>
                </a:lnTo>
                <a:lnTo>
                  <a:pt x="285196" y="2177079"/>
                </a:lnTo>
                <a:lnTo>
                  <a:pt x="265508" y="2222027"/>
                </a:lnTo>
                <a:lnTo>
                  <a:pt x="246506" y="2267182"/>
                </a:lnTo>
                <a:lnTo>
                  <a:pt x="228191" y="2312537"/>
                </a:lnTo>
                <a:lnTo>
                  <a:pt x="210566" y="2358085"/>
                </a:lnTo>
                <a:lnTo>
                  <a:pt x="193632" y="2403819"/>
                </a:lnTo>
                <a:lnTo>
                  <a:pt x="177392" y="2449731"/>
                </a:lnTo>
                <a:lnTo>
                  <a:pt x="161848" y="2495816"/>
                </a:lnTo>
                <a:lnTo>
                  <a:pt x="147003" y="2542065"/>
                </a:lnTo>
                <a:lnTo>
                  <a:pt x="132857" y="2588472"/>
                </a:lnTo>
                <a:lnTo>
                  <a:pt x="119414" y="2635029"/>
                </a:lnTo>
                <a:lnTo>
                  <a:pt x="106676" y="2681730"/>
                </a:lnTo>
                <a:lnTo>
                  <a:pt x="94645" y="2728567"/>
                </a:lnTo>
                <a:lnTo>
                  <a:pt x="83322" y="2775533"/>
                </a:lnTo>
                <a:lnTo>
                  <a:pt x="72710" y="2822622"/>
                </a:lnTo>
                <a:lnTo>
                  <a:pt x="62812" y="2869826"/>
                </a:lnTo>
                <a:lnTo>
                  <a:pt x="53629" y="2917138"/>
                </a:lnTo>
                <a:lnTo>
                  <a:pt x="45163" y="2964550"/>
                </a:lnTo>
                <a:lnTo>
                  <a:pt x="37531" y="3011360"/>
                </a:lnTo>
                <a:lnTo>
                  <a:pt x="30432" y="3059387"/>
                </a:lnTo>
                <a:lnTo>
                  <a:pt x="24093" y="3107324"/>
                </a:lnTo>
                <a:lnTo>
                  <a:pt x="18519" y="3155069"/>
                </a:lnTo>
                <a:lnTo>
                  <a:pt x="13674" y="3202881"/>
                </a:lnTo>
                <a:lnTo>
                  <a:pt x="9558" y="3250751"/>
                </a:lnTo>
                <a:lnTo>
                  <a:pt x="6176" y="3298672"/>
                </a:lnTo>
                <a:lnTo>
                  <a:pt x="3528" y="3346638"/>
                </a:lnTo>
                <a:lnTo>
                  <a:pt x="1617" y="3394641"/>
                </a:lnTo>
                <a:lnTo>
                  <a:pt x="445" y="3442674"/>
                </a:lnTo>
                <a:lnTo>
                  <a:pt x="0" y="3490730"/>
                </a:lnTo>
                <a:lnTo>
                  <a:pt x="326" y="3538802"/>
                </a:lnTo>
                <a:lnTo>
                  <a:pt x="1384" y="3586883"/>
                </a:lnTo>
                <a:lnTo>
                  <a:pt x="3190" y="3634966"/>
                </a:lnTo>
                <a:lnTo>
                  <a:pt x="5745" y="3683044"/>
                </a:lnTo>
                <a:lnTo>
                  <a:pt x="9053" y="3731109"/>
                </a:lnTo>
                <a:lnTo>
                  <a:pt x="13114" y="3779155"/>
                </a:lnTo>
                <a:lnTo>
                  <a:pt x="17403" y="3821903"/>
                </a:lnTo>
                <a:lnTo>
                  <a:pt x="573507" y="3821903"/>
                </a:lnTo>
                <a:lnTo>
                  <a:pt x="569073" y="3786722"/>
                </a:lnTo>
                <a:lnTo>
                  <a:pt x="563908" y="3738196"/>
                </a:lnTo>
                <a:lnTo>
                  <a:pt x="559683" y="3689629"/>
                </a:lnTo>
                <a:lnTo>
                  <a:pt x="556396" y="3641033"/>
                </a:lnTo>
                <a:lnTo>
                  <a:pt x="554042" y="3592418"/>
                </a:lnTo>
                <a:lnTo>
                  <a:pt x="552620" y="3543794"/>
                </a:lnTo>
                <a:lnTo>
                  <a:pt x="552124" y="3495172"/>
                </a:lnTo>
                <a:lnTo>
                  <a:pt x="552553" y="3446562"/>
                </a:lnTo>
                <a:lnTo>
                  <a:pt x="553903" y="3397975"/>
                </a:lnTo>
                <a:lnTo>
                  <a:pt x="556170" y="3349422"/>
                </a:lnTo>
                <a:lnTo>
                  <a:pt x="559352" y="3300912"/>
                </a:lnTo>
                <a:lnTo>
                  <a:pt x="563444" y="3252457"/>
                </a:lnTo>
                <a:lnTo>
                  <a:pt x="568444" y="3204066"/>
                </a:lnTo>
                <a:lnTo>
                  <a:pt x="574348" y="3155751"/>
                </a:lnTo>
                <a:lnTo>
                  <a:pt x="581153" y="3107521"/>
                </a:lnTo>
                <a:lnTo>
                  <a:pt x="588814" y="3059650"/>
                </a:lnTo>
                <a:lnTo>
                  <a:pt x="597329" y="3012057"/>
                </a:lnTo>
                <a:lnTo>
                  <a:pt x="606942" y="2963451"/>
                </a:lnTo>
                <a:lnTo>
                  <a:pt x="617318" y="2915669"/>
                </a:lnTo>
                <a:lnTo>
                  <a:pt x="628579" y="2868025"/>
                </a:lnTo>
                <a:lnTo>
                  <a:pt x="640721" y="2820530"/>
                </a:lnTo>
                <a:lnTo>
                  <a:pt x="653741" y="2773194"/>
                </a:lnTo>
                <a:lnTo>
                  <a:pt x="667635" y="2726027"/>
                </a:lnTo>
                <a:lnTo>
                  <a:pt x="682401" y="2679041"/>
                </a:lnTo>
                <a:lnTo>
                  <a:pt x="698034" y="2632245"/>
                </a:lnTo>
                <a:lnTo>
                  <a:pt x="714533" y="2585650"/>
                </a:lnTo>
                <a:lnTo>
                  <a:pt x="731892" y="2539267"/>
                </a:lnTo>
                <a:lnTo>
                  <a:pt x="750110" y="2493106"/>
                </a:lnTo>
                <a:lnTo>
                  <a:pt x="769182" y="2447177"/>
                </a:lnTo>
                <a:lnTo>
                  <a:pt x="789106" y="2401491"/>
                </a:lnTo>
                <a:lnTo>
                  <a:pt x="809879" y="2356059"/>
                </a:lnTo>
                <a:lnTo>
                  <a:pt x="831495" y="2310891"/>
                </a:lnTo>
                <a:lnTo>
                  <a:pt x="853954" y="2265997"/>
                </a:lnTo>
                <a:lnTo>
                  <a:pt x="877251" y="2221388"/>
                </a:lnTo>
                <a:lnTo>
                  <a:pt x="901380" y="2177079"/>
                </a:lnTo>
                <a:lnTo>
                  <a:pt x="926346" y="2133067"/>
                </a:lnTo>
                <a:lnTo>
                  <a:pt x="952137" y="2089376"/>
                </a:lnTo>
                <a:lnTo>
                  <a:pt x="978754" y="2046011"/>
                </a:lnTo>
                <a:lnTo>
                  <a:pt x="1006193" y="2002984"/>
                </a:lnTo>
                <a:lnTo>
                  <a:pt x="1034450" y="1960305"/>
                </a:lnTo>
                <a:lnTo>
                  <a:pt x="1063522" y="1917984"/>
                </a:lnTo>
                <a:lnTo>
                  <a:pt x="1093405" y="1876032"/>
                </a:lnTo>
                <a:lnTo>
                  <a:pt x="1124098" y="1834459"/>
                </a:lnTo>
                <a:lnTo>
                  <a:pt x="1155595" y="1793276"/>
                </a:lnTo>
                <a:lnTo>
                  <a:pt x="1187895" y="1752494"/>
                </a:lnTo>
                <a:lnTo>
                  <a:pt x="1220993" y="1712122"/>
                </a:lnTo>
                <a:lnTo>
                  <a:pt x="1254886" y="1672171"/>
                </a:lnTo>
                <a:lnTo>
                  <a:pt x="1287419" y="1635074"/>
                </a:lnTo>
                <a:lnTo>
                  <a:pt x="1320530" y="1598493"/>
                </a:lnTo>
                <a:lnTo>
                  <a:pt x="1354211" y="1562433"/>
                </a:lnTo>
                <a:lnTo>
                  <a:pt x="1388453" y="1526897"/>
                </a:lnTo>
                <a:lnTo>
                  <a:pt x="1423248" y="1491892"/>
                </a:lnTo>
                <a:lnTo>
                  <a:pt x="1458587" y="1457420"/>
                </a:lnTo>
                <a:lnTo>
                  <a:pt x="1494461" y="1423487"/>
                </a:lnTo>
                <a:lnTo>
                  <a:pt x="1530861" y="1390098"/>
                </a:lnTo>
                <a:lnTo>
                  <a:pt x="1567779" y="1357256"/>
                </a:lnTo>
                <a:lnTo>
                  <a:pt x="1605206" y="1324967"/>
                </a:lnTo>
                <a:lnTo>
                  <a:pt x="1643134" y="1293235"/>
                </a:lnTo>
                <a:lnTo>
                  <a:pt x="1681553" y="1262064"/>
                </a:lnTo>
                <a:lnTo>
                  <a:pt x="1720455" y="1231459"/>
                </a:lnTo>
                <a:lnTo>
                  <a:pt x="1759831" y="1201425"/>
                </a:lnTo>
                <a:lnTo>
                  <a:pt x="1799673" y="1171967"/>
                </a:lnTo>
                <a:lnTo>
                  <a:pt x="1839972" y="1143088"/>
                </a:lnTo>
                <a:lnTo>
                  <a:pt x="1880719" y="1114793"/>
                </a:lnTo>
                <a:lnTo>
                  <a:pt x="1921906" y="1087088"/>
                </a:lnTo>
                <a:lnTo>
                  <a:pt x="1963523" y="1059976"/>
                </a:lnTo>
                <a:lnTo>
                  <a:pt x="2005562" y="1033462"/>
                </a:lnTo>
                <a:lnTo>
                  <a:pt x="2048015" y="1007550"/>
                </a:lnTo>
                <a:lnTo>
                  <a:pt x="2090872" y="982246"/>
                </a:lnTo>
                <a:lnTo>
                  <a:pt x="2134125" y="957553"/>
                </a:lnTo>
                <a:lnTo>
                  <a:pt x="2177766" y="933477"/>
                </a:lnTo>
                <a:lnTo>
                  <a:pt x="2221785" y="910022"/>
                </a:lnTo>
                <a:lnTo>
                  <a:pt x="2266174" y="887192"/>
                </a:lnTo>
                <a:lnTo>
                  <a:pt x="2310924" y="864992"/>
                </a:lnTo>
                <a:lnTo>
                  <a:pt x="2356027" y="843426"/>
                </a:lnTo>
                <a:lnTo>
                  <a:pt x="2401473" y="822500"/>
                </a:lnTo>
                <a:lnTo>
                  <a:pt x="2447255" y="802217"/>
                </a:lnTo>
                <a:lnTo>
                  <a:pt x="2493363" y="782583"/>
                </a:lnTo>
                <a:lnTo>
                  <a:pt x="2539788" y="763601"/>
                </a:lnTo>
                <a:lnTo>
                  <a:pt x="2586523" y="745277"/>
                </a:lnTo>
                <a:lnTo>
                  <a:pt x="2633558" y="727614"/>
                </a:lnTo>
                <a:lnTo>
                  <a:pt x="2680884" y="710618"/>
                </a:lnTo>
                <a:lnTo>
                  <a:pt x="2728493" y="694293"/>
                </a:lnTo>
                <a:lnTo>
                  <a:pt x="2776377" y="678644"/>
                </a:lnTo>
                <a:lnTo>
                  <a:pt x="2824526" y="663675"/>
                </a:lnTo>
                <a:lnTo>
                  <a:pt x="2872932" y="649391"/>
                </a:lnTo>
                <a:lnTo>
                  <a:pt x="2921586" y="635796"/>
                </a:lnTo>
                <a:lnTo>
                  <a:pt x="2970479" y="622894"/>
                </a:lnTo>
                <a:lnTo>
                  <a:pt x="3019603" y="610691"/>
                </a:lnTo>
                <a:lnTo>
                  <a:pt x="3068949" y="599192"/>
                </a:lnTo>
                <a:lnTo>
                  <a:pt x="3118508" y="588399"/>
                </a:lnTo>
                <a:lnTo>
                  <a:pt x="3168272" y="578319"/>
                </a:lnTo>
                <a:lnTo>
                  <a:pt x="3218231" y="568956"/>
                </a:lnTo>
                <a:lnTo>
                  <a:pt x="3268378" y="560313"/>
                </a:lnTo>
                <a:lnTo>
                  <a:pt x="3280447" y="558415"/>
                </a:lnTo>
                <a:lnTo>
                  <a:pt x="3280447" y="0"/>
                </a:lnTo>
                <a:close/>
              </a:path>
            </a:pathLst>
          </a:custGeom>
          <a:solidFill>
            <a:srgbClr val="FBB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7228820" cy="9263380"/>
            <a:chOff x="0" y="0"/>
            <a:chExt cx="17228820" cy="926338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889760" cy="1603375"/>
            </a:xfrm>
            <a:custGeom>
              <a:avLst/>
              <a:gdLst/>
              <a:ahLst/>
              <a:cxnLst/>
              <a:rect l="l" t="t" r="r" b="b"/>
              <a:pathLst>
                <a:path w="1889760" h="1603375">
                  <a:moveTo>
                    <a:pt x="0" y="856129"/>
                  </a:moveTo>
                  <a:lnTo>
                    <a:pt x="0" y="1597054"/>
                  </a:lnTo>
                  <a:lnTo>
                    <a:pt x="33178" y="1600540"/>
                  </a:lnTo>
                  <a:lnTo>
                    <a:pt x="69550" y="1603298"/>
                  </a:lnTo>
                  <a:lnTo>
                    <a:pt x="303259" y="1603298"/>
                  </a:lnTo>
                  <a:lnTo>
                    <a:pt x="376708" y="1596842"/>
                  </a:lnTo>
                  <a:lnTo>
                    <a:pt x="425247" y="1590693"/>
                  </a:lnTo>
                  <a:lnTo>
                    <a:pt x="473563" y="1583159"/>
                  </a:lnTo>
                  <a:lnTo>
                    <a:pt x="521624" y="1574247"/>
                  </a:lnTo>
                  <a:lnTo>
                    <a:pt x="569401" y="1563965"/>
                  </a:lnTo>
                  <a:lnTo>
                    <a:pt x="616865" y="1552318"/>
                  </a:lnTo>
                  <a:lnTo>
                    <a:pt x="663984" y="1539315"/>
                  </a:lnTo>
                  <a:lnTo>
                    <a:pt x="710729" y="1524962"/>
                  </a:lnTo>
                  <a:lnTo>
                    <a:pt x="757071" y="1509266"/>
                  </a:lnTo>
                  <a:lnTo>
                    <a:pt x="802978" y="1492233"/>
                  </a:lnTo>
                  <a:lnTo>
                    <a:pt x="848421" y="1473871"/>
                  </a:lnTo>
                  <a:lnTo>
                    <a:pt x="893370" y="1454187"/>
                  </a:lnTo>
                  <a:lnTo>
                    <a:pt x="937795" y="1433187"/>
                  </a:lnTo>
                  <a:lnTo>
                    <a:pt x="981666" y="1410878"/>
                  </a:lnTo>
                  <a:lnTo>
                    <a:pt x="1024953" y="1387268"/>
                  </a:lnTo>
                  <a:lnTo>
                    <a:pt x="1067626" y="1362363"/>
                  </a:lnTo>
                  <a:lnTo>
                    <a:pt x="1109655" y="1336170"/>
                  </a:lnTo>
                  <a:lnTo>
                    <a:pt x="1151009" y="1308696"/>
                  </a:lnTo>
                  <a:lnTo>
                    <a:pt x="1191660" y="1279949"/>
                  </a:lnTo>
                  <a:lnTo>
                    <a:pt x="1231577" y="1249933"/>
                  </a:lnTo>
                  <a:lnTo>
                    <a:pt x="1270599" y="1218765"/>
                  </a:lnTo>
                  <a:lnTo>
                    <a:pt x="1308577" y="1186569"/>
                  </a:lnTo>
                  <a:lnTo>
                    <a:pt x="1345497" y="1153373"/>
                  </a:lnTo>
                  <a:lnTo>
                    <a:pt x="1381345" y="1119206"/>
                  </a:lnTo>
                  <a:lnTo>
                    <a:pt x="1416106" y="1084094"/>
                  </a:lnTo>
                  <a:lnTo>
                    <a:pt x="1449766" y="1048064"/>
                  </a:lnTo>
                  <a:lnTo>
                    <a:pt x="1482311" y="1011144"/>
                  </a:lnTo>
                  <a:lnTo>
                    <a:pt x="1513728" y="973361"/>
                  </a:lnTo>
                  <a:lnTo>
                    <a:pt x="1544001" y="934742"/>
                  </a:lnTo>
                  <a:lnTo>
                    <a:pt x="1573117" y="895316"/>
                  </a:lnTo>
                  <a:lnTo>
                    <a:pt x="1587599" y="874477"/>
                  </a:lnTo>
                  <a:lnTo>
                    <a:pt x="185043" y="874477"/>
                  </a:lnTo>
                  <a:lnTo>
                    <a:pt x="135508" y="873130"/>
                  </a:lnTo>
                  <a:lnTo>
                    <a:pt x="85933" y="869242"/>
                  </a:lnTo>
                  <a:lnTo>
                    <a:pt x="36411" y="862792"/>
                  </a:lnTo>
                  <a:lnTo>
                    <a:pt x="0" y="856129"/>
                  </a:lnTo>
                  <a:close/>
                </a:path>
                <a:path w="1889760" h="1603375">
                  <a:moveTo>
                    <a:pt x="1889296" y="0"/>
                  </a:moveTo>
                  <a:lnTo>
                    <a:pt x="1154239" y="0"/>
                  </a:lnTo>
                  <a:lnTo>
                    <a:pt x="1148626" y="45577"/>
                  </a:lnTo>
                  <a:lnTo>
                    <a:pt x="1140027" y="94554"/>
                  </a:lnTo>
                  <a:lnTo>
                    <a:pt x="1128977" y="142858"/>
                  </a:lnTo>
                  <a:lnTo>
                    <a:pt x="1115521" y="190403"/>
                  </a:lnTo>
                  <a:lnTo>
                    <a:pt x="1099704" y="237105"/>
                  </a:lnTo>
                  <a:lnTo>
                    <a:pt x="1081568" y="282876"/>
                  </a:lnTo>
                  <a:lnTo>
                    <a:pt x="1061160" y="327632"/>
                  </a:lnTo>
                  <a:lnTo>
                    <a:pt x="1038523" y="371286"/>
                  </a:lnTo>
                  <a:lnTo>
                    <a:pt x="1013702" y="413754"/>
                  </a:lnTo>
                  <a:lnTo>
                    <a:pt x="986741" y="454949"/>
                  </a:lnTo>
                  <a:lnTo>
                    <a:pt x="957685" y="494786"/>
                  </a:lnTo>
                  <a:lnTo>
                    <a:pt x="926578" y="533179"/>
                  </a:lnTo>
                  <a:lnTo>
                    <a:pt x="893464" y="570042"/>
                  </a:lnTo>
                  <a:lnTo>
                    <a:pt x="858388" y="605290"/>
                  </a:lnTo>
                  <a:lnTo>
                    <a:pt x="821395" y="638837"/>
                  </a:lnTo>
                  <a:lnTo>
                    <a:pt x="782528" y="670598"/>
                  </a:lnTo>
                  <a:lnTo>
                    <a:pt x="742076" y="700316"/>
                  </a:lnTo>
                  <a:lnTo>
                    <a:pt x="700362" y="727774"/>
                  </a:lnTo>
                  <a:lnTo>
                    <a:pt x="657478" y="752951"/>
                  </a:lnTo>
                  <a:lnTo>
                    <a:pt x="613520" y="775824"/>
                  </a:lnTo>
                  <a:lnTo>
                    <a:pt x="568581" y="796373"/>
                  </a:lnTo>
                  <a:lnTo>
                    <a:pt x="522755" y="814575"/>
                  </a:lnTo>
                  <a:lnTo>
                    <a:pt x="476137" y="830410"/>
                  </a:lnTo>
                  <a:lnTo>
                    <a:pt x="428819" y="843854"/>
                  </a:lnTo>
                  <a:lnTo>
                    <a:pt x="380897" y="854888"/>
                  </a:lnTo>
                  <a:lnTo>
                    <a:pt x="332465" y="863489"/>
                  </a:lnTo>
                  <a:lnTo>
                    <a:pt x="283615" y="869635"/>
                  </a:lnTo>
                  <a:lnTo>
                    <a:pt x="234443" y="873305"/>
                  </a:lnTo>
                  <a:lnTo>
                    <a:pt x="185043" y="874477"/>
                  </a:lnTo>
                  <a:lnTo>
                    <a:pt x="1587599" y="874477"/>
                  </a:lnTo>
                  <a:lnTo>
                    <a:pt x="1627819" y="814147"/>
                  </a:lnTo>
                  <a:lnTo>
                    <a:pt x="1653378" y="772460"/>
                  </a:lnTo>
                  <a:lnTo>
                    <a:pt x="1677722" y="730073"/>
                  </a:lnTo>
                  <a:lnTo>
                    <a:pt x="1700838" y="687015"/>
                  </a:lnTo>
                  <a:lnTo>
                    <a:pt x="1722712" y="643313"/>
                  </a:lnTo>
                  <a:lnTo>
                    <a:pt x="1743329" y="598995"/>
                  </a:lnTo>
                  <a:lnTo>
                    <a:pt x="1762675" y="554086"/>
                  </a:lnTo>
                  <a:lnTo>
                    <a:pt x="1780736" y="508615"/>
                  </a:lnTo>
                  <a:lnTo>
                    <a:pt x="1797498" y="462610"/>
                  </a:lnTo>
                  <a:lnTo>
                    <a:pt x="1812947" y="416096"/>
                  </a:lnTo>
                  <a:lnTo>
                    <a:pt x="1827068" y="369103"/>
                  </a:lnTo>
                  <a:lnTo>
                    <a:pt x="1839848" y="321657"/>
                  </a:lnTo>
                  <a:lnTo>
                    <a:pt x="1851272" y="273785"/>
                  </a:lnTo>
                  <a:lnTo>
                    <a:pt x="1861325" y="225514"/>
                  </a:lnTo>
                  <a:lnTo>
                    <a:pt x="1869995" y="176873"/>
                  </a:lnTo>
                  <a:lnTo>
                    <a:pt x="1877266" y="127889"/>
                  </a:lnTo>
                  <a:lnTo>
                    <a:pt x="1883124" y="78588"/>
                  </a:lnTo>
                  <a:lnTo>
                    <a:pt x="1887556" y="28998"/>
                  </a:lnTo>
                  <a:lnTo>
                    <a:pt x="1889296" y="0"/>
                  </a:lnTo>
                  <a:close/>
                </a:path>
              </a:pathLst>
            </a:custGeom>
            <a:solidFill>
              <a:srgbClr val="8282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07219" y="576479"/>
              <a:ext cx="16221075" cy="8686800"/>
            </a:xfrm>
            <a:custGeom>
              <a:avLst/>
              <a:gdLst/>
              <a:ahLst/>
              <a:cxnLst/>
              <a:rect l="l" t="t" r="r" b="b"/>
              <a:pathLst>
                <a:path w="16221075" h="8686800">
                  <a:moveTo>
                    <a:pt x="16221074" y="0"/>
                  </a:moveTo>
                  <a:lnTo>
                    <a:pt x="0" y="0"/>
                  </a:lnTo>
                  <a:lnTo>
                    <a:pt x="0" y="7239964"/>
                  </a:lnTo>
                  <a:lnTo>
                    <a:pt x="862" y="7289960"/>
                  </a:lnTo>
                  <a:lnTo>
                    <a:pt x="3438" y="7339738"/>
                  </a:lnTo>
                  <a:lnTo>
                    <a:pt x="7712" y="7389257"/>
                  </a:lnTo>
                  <a:lnTo>
                    <a:pt x="13666" y="7438478"/>
                  </a:lnTo>
                  <a:lnTo>
                    <a:pt x="21284" y="7487360"/>
                  </a:lnTo>
                  <a:lnTo>
                    <a:pt x="30550" y="7535865"/>
                  </a:lnTo>
                  <a:lnTo>
                    <a:pt x="41447" y="7583952"/>
                  </a:lnTo>
                  <a:lnTo>
                    <a:pt x="53959" y="7631580"/>
                  </a:lnTo>
                  <a:lnTo>
                    <a:pt x="68068" y="7678711"/>
                  </a:lnTo>
                  <a:lnTo>
                    <a:pt x="83759" y="7725303"/>
                  </a:lnTo>
                  <a:lnTo>
                    <a:pt x="101015" y="7771317"/>
                  </a:lnTo>
                  <a:lnTo>
                    <a:pt x="119819" y="7816714"/>
                  </a:lnTo>
                  <a:lnTo>
                    <a:pt x="140155" y="7861453"/>
                  </a:lnTo>
                  <a:lnTo>
                    <a:pt x="162006" y="7905493"/>
                  </a:lnTo>
                  <a:lnTo>
                    <a:pt x="185356" y="7948796"/>
                  </a:lnTo>
                  <a:lnTo>
                    <a:pt x="210188" y="7991322"/>
                  </a:lnTo>
                  <a:lnTo>
                    <a:pt x="236485" y="8033029"/>
                  </a:lnTo>
                  <a:lnTo>
                    <a:pt x="264232" y="8073879"/>
                  </a:lnTo>
                  <a:lnTo>
                    <a:pt x="293411" y="8113831"/>
                  </a:lnTo>
                  <a:lnTo>
                    <a:pt x="324006" y="8152846"/>
                  </a:lnTo>
                  <a:lnTo>
                    <a:pt x="356000" y="8190883"/>
                  </a:lnTo>
                  <a:lnTo>
                    <a:pt x="389377" y="8227902"/>
                  </a:lnTo>
                  <a:lnTo>
                    <a:pt x="424121" y="8263864"/>
                  </a:lnTo>
                  <a:lnTo>
                    <a:pt x="460083" y="8298607"/>
                  </a:lnTo>
                  <a:lnTo>
                    <a:pt x="497102" y="8331985"/>
                  </a:lnTo>
                  <a:lnTo>
                    <a:pt x="535139" y="8363979"/>
                  </a:lnTo>
                  <a:lnTo>
                    <a:pt x="574154" y="8394574"/>
                  </a:lnTo>
                  <a:lnTo>
                    <a:pt x="614106" y="8423754"/>
                  </a:lnTo>
                  <a:lnTo>
                    <a:pt x="654956" y="8451501"/>
                  </a:lnTo>
                  <a:lnTo>
                    <a:pt x="696663" y="8477798"/>
                  </a:lnTo>
                  <a:lnTo>
                    <a:pt x="739188" y="8502631"/>
                  </a:lnTo>
                  <a:lnTo>
                    <a:pt x="782491" y="8525981"/>
                  </a:lnTo>
                  <a:lnTo>
                    <a:pt x="826532" y="8547832"/>
                  </a:lnTo>
                  <a:lnTo>
                    <a:pt x="871271" y="8568168"/>
                  </a:lnTo>
                  <a:lnTo>
                    <a:pt x="916667" y="8586973"/>
                  </a:lnTo>
                  <a:lnTo>
                    <a:pt x="962682" y="8604229"/>
                  </a:lnTo>
                  <a:lnTo>
                    <a:pt x="1009274" y="8619920"/>
                  </a:lnTo>
                  <a:lnTo>
                    <a:pt x="1056405" y="8634030"/>
                  </a:lnTo>
                  <a:lnTo>
                    <a:pt x="1104033" y="8646542"/>
                  </a:lnTo>
                  <a:lnTo>
                    <a:pt x="1152120" y="8657439"/>
                  </a:lnTo>
                  <a:lnTo>
                    <a:pt x="1200624" y="8666705"/>
                  </a:lnTo>
                  <a:lnTo>
                    <a:pt x="1249507" y="8674324"/>
                  </a:lnTo>
                  <a:lnTo>
                    <a:pt x="1298728" y="8680278"/>
                  </a:lnTo>
                  <a:lnTo>
                    <a:pt x="1348247" y="8684552"/>
                  </a:lnTo>
                  <a:lnTo>
                    <a:pt x="1391671" y="8686799"/>
                  </a:lnTo>
                  <a:lnTo>
                    <a:pt x="16221074" y="8686799"/>
                  </a:lnTo>
                  <a:lnTo>
                    <a:pt x="1622107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065" marR="5080" algn="ctr">
              <a:lnSpc>
                <a:spcPct val="116399"/>
              </a:lnSpc>
              <a:spcBef>
                <a:spcPts val="80"/>
              </a:spcBef>
            </a:pPr>
            <a:r>
              <a:rPr spc="560" dirty="0"/>
              <a:t>O</a:t>
            </a:r>
            <a:r>
              <a:rPr spc="204" dirty="0"/>
              <a:t> </a:t>
            </a:r>
            <a:r>
              <a:rPr spc="430" dirty="0"/>
              <a:t>domínio</a:t>
            </a:r>
            <a:r>
              <a:rPr spc="210" dirty="0"/>
              <a:t> </a:t>
            </a:r>
            <a:r>
              <a:rPr spc="470" dirty="0"/>
              <a:t>das</a:t>
            </a:r>
            <a:r>
              <a:rPr spc="204" dirty="0"/>
              <a:t> </a:t>
            </a:r>
            <a:r>
              <a:rPr spc="465" dirty="0"/>
              <a:t>saudações</a:t>
            </a:r>
            <a:r>
              <a:rPr spc="210" dirty="0"/>
              <a:t> </a:t>
            </a:r>
            <a:r>
              <a:rPr spc="430" dirty="0"/>
              <a:t>e</a:t>
            </a:r>
            <a:r>
              <a:rPr spc="210" dirty="0"/>
              <a:t> </a:t>
            </a:r>
            <a:r>
              <a:rPr spc="450" dirty="0"/>
              <a:t>despedidas</a:t>
            </a:r>
            <a:r>
              <a:rPr spc="204" dirty="0"/>
              <a:t> </a:t>
            </a:r>
            <a:r>
              <a:rPr spc="610" dirty="0"/>
              <a:t>em</a:t>
            </a:r>
            <a:r>
              <a:rPr spc="210" dirty="0"/>
              <a:t> </a:t>
            </a:r>
            <a:r>
              <a:rPr spc="415" dirty="0"/>
              <a:t>espanhol </a:t>
            </a:r>
            <a:r>
              <a:rPr spc="430" dirty="0"/>
              <a:t>é</a:t>
            </a:r>
            <a:r>
              <a:rPr spc="210" dirty="0"/>
              <a:t> </a:t>
            </a:r>
            <a:r>
              <a:rPr spc="405" dirty="0"/>
              <a:t>essencial</a:t>
            </a:r>
            <a:r>
              <a:rPr spc="215" dirty="0"/>
              <a:t> </a:t>
            </a:r>
            <a:r>
              <a:rPr spc="360" dirty="0"/>
              <a:t>para</a:t>
            </a:r>
            <a:r>
              <a:rPr spc="215" dirty="0"/>
              <a:t> </a:t>
            </a:r>
            <a:r>
              <a:rPr spc="575" dirty="0"/>
              <a:t>uma</a:t>
            </a:r>
            <a:r>
              <a:rPr spc="215" dirty="0"/>
              <a:t> </a:t>
            </a:r>
            <a:r>
              <a:rPr spc="490" dirty="0"/>
              <a:t>comunicação</a:t>
            </a:r>
            <a:r>
              <a:rPr spc="215" dirty="0"/>
              <a:t> </a:t>
            </a:r>
            <a:r>
              <a:rPr spc="434" dirty="0"/>
              <a:t>ﬂuente</a:t>
            </a:r>
            <a:r>
              <a:rPr spc="215" dirty="0"/>
              <a:t> </a:t>
            </a:r>
            <a:r>
              <a:rPr spc="380" dirty="0"/>
              <a:t>e </a:t>
            </a:r>
            <a:r>
              <a:rPr spc="340" dirty="0"/>
              <a:t>respeitosa.</a:t>
            </a:r>
            <a:r>
              <a:rPr spc="210" dirty="0"/>
              <a:t> </a:t>
            </a:r>
            <a:r>
              <a:rPr spc="490" dirty="0"/>
              <a:t>Compreendendo</a:t>
            </a:r>
            <a:r>
              <a:rPr spc="210" dirty="0"/>
              <a:t> </a:t>
            </a:r>
            <a:r>
              <a:rPr spc="434" dirty="0"/>
              <a:t>as</a:t>
            </a:r>
            <a:r>
              <a:rPr spc="210" dirty="0"/>
              <a:t> </a:t>
            </a:r>
            <a:r>
              <a:rPr spc="400" dirty="0"/>
              <a:t>diferenças</a:t>
            </a:r>
            <a:r>
              <a:rPr spc="210" dirty="0"/>
              <a:t> </a:t>
            </a:r>
            <a:r>
              <a:rPr spc="380" dirty="0"/>
              <a:t>entre</a:t>
            </a:r>
            <a:r>
              <a:rPr spc="210" dirty="0"/>
              <a:t> </a:t>
            </a:r>
            <a:r>
              <a:rPr spc="405" dirty="0"/>
              <a:t>os </a:t>
            </a:r>
            <a:r>
              <a:rPr spc="345" dirty="0"/>
              <a:t>estilos</a:t>
            </a:r>
            <a:r>
              <a:rPr spc="200" dirty="0"/>
              <a:t> </a:t>
            </a:r>
            <a:r>
              <a:rPr spc="375" dirty="0"/>
              <a:t>formal</a:t>
            </a:r>
            <a:r>
              <a:rPr spc="204" dirty="0"/>
              <a:t> </a:t>
            </a:r>
            <a:r>
              <a:rPr spc="430" dirty="0"/>
              <a:t>e</a:t>
            </a:r>
            <a:r>
              <a:rPr spc="200" dirty="0"/>
              <a:t> </a:t>
            </a:r>
            <a:r>
              <a:rPr spc="330" dirty="0"/>
              <a:t>informal,</a:t>
            </a:r>
            <a:r>
              <a:rPr spc="204" dirty="0"/>
              <a:t> </a:t>
            </a:r>
            <a:r>
              <a:rPr spc="440" dirty="0"/>
              <a:t>você</a:t>
            </a:r>
            <a:r>
              <a:rPr spc="200" dirty="0"/>
              <a:t> </a:t>
            </a:r>
            <a:r>
              <a:rPr spc="405" dirty="0"/>
              <a:t>poderá</a:t>
            </a:r>
            <a:r>
              <a:rPr spc="204" dirty="0"/>
              <a:t> </a:t>
            </a:r>
            <a:r>
              <a:rPr spc="440" dirty="0"/>
              <a:t>se</a:t>
            </a:r>
            <a:r>
              <a:rPr spc="200" dirty="0"/>
              <a:t> </a:t>
            </a:r>
            <a:r>
              <a:rPr spc="390" dirty="0"/>
              <a:t>expressar </a:t>
            </a:r>
            <a:r>
              <a:rPr spc="484" dirty="0"/>
              <a:t>de</a:t>
            </a:r>
            <a:r>
              <a:rPr spc="204" dirty="0"/>
              <a:t> </a:t>
            </a:r>
            <a:r>
              <a:rPr spc="415" dirty="0"/>
              <a:t>maneira</a:t>
            </a:r>
            <a:r>
              <a:rPr spc="210" dirty="0"/>
              <a:t> </a:t>
            </a:r>
            <a:r>
              <a:rPr spc="475" dirty="0"/>
              <a:t>adequada</a:t>
            </a:r>
            <a:r>
              <a:rPr spc="210" dirty="0"/>
              <a:t> </a:t>
            </a:r>
            <a:r>
              <a:rPr spc="610" dirty="0"/>
              <a:t>em</a:t>
            </a:r>
            <a:r>
              <a:rPr spc="204" dirty="0"/>
              <a:t> </a:t>
            </a:r>
            <a:r>
              <a:rPr spc="385" dirty="0"/>
              <a:t>diversas</a:t>
            </a:r>
            <a:r>
              <a:rPr spc="210" dirty="0"/>
              <a:t> </a:t>
            </a:r>
            <a:r>
              <a:rPr spc="360" dirty="0"/>
              <a:t>situações.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03080" y="1589926"/>
            <a:ext cx="38684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730" dirty="0">
                <a:solidFill>
                  <a:srgbClr val="FBBC00"/>
                </a:solidFill>
              </a:rPr>
              <a:t>CONCLUSÃO</a:t>
            </a:r>
            <a:endParaRPr sz="4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Personalizar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Office Theme</vt:lpstr>
      <vt:lpstr>SAUDAÇÕES E DESPEDIDAS EM ESPANHOL</vt:lpstr>
      <vt:lpstr>SAUDAÇÕES E DESPEDIDAS EM ESPANHOL</vt:lpstr>
      <vt:lpstr>SAUDAÇÕES INFORMAIS</vt:lpstr>
      <vt:lpstr>SAUDAÇÕES FORMAIS</vt:lpstr>
      <vt:lpstr>DESPEDIDAS INFORMAIS</vt:lpstr>
      <vt:lpstr>Despedidas formais</vt:lpstr>
      <vt:lpstr>CONCLUSÃO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cp:lastModifiedBy>Daniel S. Abreu</cp:lastModifiedBy>
  <cp:revision>1</cp:revision>
  <dcterms:created xsi:type="dcterms:W3CDTF">2024-07-18T13:42:14Z</dcterms:created>
  <dcterms:modified xsi:type="dcterms:W3CDTF">2024-07-18T13:43:57Z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2024-07-18T00:00:00Z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2024-07-18T00:00:00Z</vt:filetime>
  </property>
  <property fmtid="{D5CDD505-2E9C-101B-9397-08002B2CF9AE}" pid="5" name="Producer">
    <vt:lpwstr>GPL Ghostscript 10.02.0</vt:lpwstr>
  </property>
</Properties>
</file>