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5035" y="411988"/>
            <a:ext cx="1647063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4257357"/>
            <a:ext cx="566420" cy="3332479"/>
          </a:xfrm>
          <a:custGeom>
            <a:avLst/>
            <a:gdLst/>
            <a:ahLst/>
            <a:cxnLst/>
            <a:rect l="l" t="t" r="r" b="b"/>
            <a:pathLst>
              <a:path w="566420" h="3332479">
                <a:moveTo>
                  <a:pt x="0" y="270"/>
                </a:moveTo>
                <a:lnTo>
                  <a:pt x="39548" y="723"/>
                </a:lnTo>
                <a:lnTo>
                  <a:pt x="97859" y="6489"/>
                </a:lnTo>
                <a:lnTo>
                  <a:pt x="154736" y="18720"/>
                </a:lnTo>
                <a:lnTo>
                  <a:pt x="209451" y="36729"/>
                </a:lnTo>
                <a:lnTo>
                  <a:pt x="262725" y="60479"/>
                </a:lnTo>
                <a:lnTo>
                  <a:pt x="313125" y="89284"/>
                </a:lnTo>
                <a:lnTo>
                  <a:pt x="359921" y="123842"/>
                </a:lnTo>
                <a:lnTo>
                  <a:pt x="403116" y="162718"/>
                </a:lnTo>
                <a:lnTo>
                  <a:pt x="441990" y="205926"/>
                </a:lnTo>
                <a:lnTo>
                  <a:pt x="476548" y="252727"/>
                </a:lnTo>
                <a:lnTo>
                  <a:pt x="505345" y="303123"/>
                </a:lnTo>
                <a:lnTo>
                  <a:pt x="529103" y="356401"/>
                </a:lnTo>
                <a:lnTo>
                  <a:pt x="547101" y="411128"/>
                </a:lnTo>
                <a:lnTo>
                  <a:pt x="559341" y="468001"/>
                </a:lnTo>
                <a:lnTo>
                  <a:pt x="565100" y="526321"/>
                </a:lnTo>
                <a:lnTo>
                  <a:pt x="565819" y="555126"/>
                </a:lnTo>
                <a:lnTo>
                  <a:pt x="565100" y="555126"/>
                </a:lnTo>
                <a:lnTo>
                  <a:pt x="564380" y="583918"/>
                </a:lnTo>
                <a:lnTo>
                  <a:pt x="558621" y="642239"/>
                </a:lnTo>
                <a:lnTo>
                  <a:pt x="546382" y="698400"/>
                </a:lnTo>
                <a:lnTo>
                  <a:pt x="528385" y="753838"/>
                </a:lnTo>
                <a:lnTo>
                  <a:pt x="504626" y="807117"/>
                </a:lnTo>
                <a:lnTo>
                  <a:pt x="475828" y="857525"/>
                </a:lnTo>
                <a:lnTo>
                  <a:pt x="441270" y="904314"/>
                </a:lnTo>
                <a:lnTo>
                  <a:pt x="403116" y="947521"/>
                </a:lnTo>
                <a:lnTo>
                  <a:pt x="359921" y="986397"/>
                </a:lnTo>
                <a:lnTo>
                  <a:pt x="312404" y="1020244"/>
                </a:lnTo>
                <a:lnTo>
                  <a:pt x="262725" y="1049760"/>
                </a:lnTo>
                <a:lnTo>
                  <a:pt x="209451" y="1073523"/>
                </a:lnTo>
                <a:lnTo>
                  <a:pt x="154016" y="1091519"/>
                </a:lnTo>
                <a:lnTo>
                  <a:pt x="97140" y="1103039"/>
                </a:lnTo>
                <a:lnTo>
                  <a:pt x="39548" y="1109516"/>
                </a:lnTo>
                <a:lnTo>
                  <a:pt x="10750" y="1110240"/>
                </a:lnTo>
                <a:lnTo>
                  <a:pt x="10750" y="1109516"/>
                </a:lnTo>
                <a:lnTo>
                  <a:pt x="0" y="1109250"/>
                </a:lnTo>
              </a:path>
              <a:path w="566420" h="3332479">
                <a:moveTo>
                  <a:pt x="0" y="1111221"/>
                </a:moveTo>
                <a:lnTo>
                  <a:pt x="39548" y="1111675"/>
                </a:lnTo>
                <a:lnTo>
                  <a:pt x="97859" y="1117441"/>
                </a:lnTo>
                <a:lnTo>
                  <a:pt x="154736" y="1129684"/>
                </a:lnTo>
                <a:lnTo>
                  <a:pt x="209451" y="1147681"/>
                </a:lnTo>
                <a:lnTo>
                  <a:pt x="262725" y="1171444"/>
                </a:lnTo>
                <a:lnTo>
                  <a:pt x="313125" y="1200236"/>
                </a:lnTo>
                <a:lnTo>
                  <a:pt x="359921" y="1234794"/>
                </a:lnTo>
                <a:lnTo>
                  <a:pt x="403116" y="1273670"/>
                </a:lnTo>
                <a:lnTo>
                  <a:pt x="441990" y="1316877"/>
                </a:lnTo>
                <a:lnTo>
                  <a:pt x="476548" y="1363678"/>
                </a:lnTo>
                <a:lnTo>
                  <a:pt x="505345" y="1414074"/>
                </a:lnTo>
                <a:lnTo>
                  <a:pt x="529103" y="1467353"/>
                </a:lnTo>
                <a:lnTo>
                  <a:pt x="547101" y="1522079"/>
                </a:lnTo>
                <a:lnTo>
                  <a:pt x="559341" y="1578952"/>
                </a:lnTo>
                <a:lnTo>
                  <a:pt x="565100" y="1637273"/>
                </a:lnTo>
                <a:lnTo>
                  <a:pt x="565819" y="1666078"/>
                </a:lnTo>
                <a:lnTo>
                  <a:pt x="565100" y="1666078"/>
                </a:lnTo>
                <a:lnTo>
                  <a:pt x="564380" y="1694870"/>
                </a:lnTo>
                <a:lnTo>
                  <a:pt x="558621" y="1753190"/>
                </a:lnTo>
                <a:lnTo>
                  <a:pt x="546382" y="1809352"/>
                </a:lnTo>
                <a:lnTo>
                  <a:pt x="528385" y="1864802"/>
                </a:lnTo>
                <a:lnTo>
                  <a:pt x="504626" y="1918081"/>
                </a:lnTo>
                <a:lnTo>
                  <a:pt x="475828" y="1968477"/>
                </a:lnTo>
                <a:lnTo>
                  <a:pt x="441270" y="2015278"/>
                </a:lnTo>
                <a:lnTo>
                  <a:pt x="403116" y="2058472"/>
                </a:lnTo>
                <a:lnTo>
                  <a:pt x="359921" y="2097349"/>
                </a:lnTo>
                <a:lnTo>
                  <a:pt x="312404" y="2131196"/>
                </a:lnTo>
                <a:lnTo>
                  <a:pt x="262725" y="2160712"/>
                </a:lnTo>
                <a:lnTo>
                  <a:pt x="209451" y="2184474"/>
                </a:lnTo>
                <a:lnTo>
                  <a:pt x="154016" y="2202471"/>
                </a:lnTo>
                <a:lnTo>
                  <a:pt x="97140" y="2213990"/>
                </a:lnTo>
                <a:lnTo>
                  <a:pt x="39548" y="2220467"/>
                </a:lnTo>
                <a:lnTo>
                  <a:pt x="10750" y="2221191"/>
                </a:lnTo>
                <a:lnTo>
                  <a:pt x="10750" y="2220467"/>
                </a:lnTo>
                <a:lnTo>
                  <a:pt x="0" y="2220202"/>
                </a:lnTo>
              </a:path>
              <a:path w="566420" h="3332479">
                <a:moveTo>
                  <a:pt x="0" y="2222185"/>
                </a:moveTo>
                <a:lnTo>
                  <a:pt x="39548" y="2222639"/>
                </a:lnTo>
                <a:lnTo>
                  <a:pt x="97859" y="2228393"/>
                </a:lnTo>
                <a:lnTo>
                  <a:pt x="154736" y="2240636"/>
                </a:lnTo>
                <a:lnTo>
                  <a:pt x="209451" y="2258632"/>
                </a:lnTo>
                <a:lnTo>
                  <a:pt x="262725" y="2282395"/>
                </a:lnTo>
                <a:lnTo>
                  <a:pt x="313125" y="2311187"/>
                </a:lnTo>
                <a:lnTo>
                  <a:pt x="359921" y="2345758"/>
                </a:lnTo>
                <a:lnTo>
                  <a:pt x="403116" y="2384634"/>
                </a:lnTo>
                <a:lnTo>
                  <a:pt x="441990" y="2427829"/>
                </a:lnTo>
                <a:lnTo>
                  <a:pt x="476548" y="2474630"/>
                </a:lnTo>
                <a:lnTo>
                  <a:pt x="505345" y="2525038"/>
                </a:lnTo>
                <a:lnTo>
                  <a:pt x="529103" y="2578317"/>
                </a:lnTo>
                <a:lnTo>
                  <a:pt x="547101" y="2633031"/>
                </a:lnTo>
                <a:lnTo>
                  <a:pt x="559341" y="2689904"/>
                </a:lnTo>
                <a:lnTo>
                  <a:pt x="565100" y="2748224"/>
                </a:lnTo>
                <a:lnTo>
                  <a:pt x="565819" y="2777029"/>
                </a:lnTo>
                <a:lnTo>
                  <a:pt x="565100" y="2777029"/>
                </a:lnTo>
                <a:lnTo>
                  <a:pt x="564380" y="2805834"/>
                </a:lnTo>
                <a:lnTo>
                  <a:pt x="558621" y="2864142"/>
                </a:lnTo>
                <a:lnTo>
                  <a:pt x="546382" y="2920303"/>
                </a:lnTo>
                <a:lnTo>
                  <a:pt x="528385" y="2975754"/>
                </a:lnTo>
                <a:lnTo>
                  <a:pt x="504626" y="3029033"/>
                </a:lnTo>
                <a:lnTo>
                  <a:pt x="475828" y="3079428"/>
                </a:lnTo>
                <a:lnTo>
                  <a:pt x="441270" y="3126230"/>
                </a:lnTo>
                <a:lnTo>
                  <a:pt x="403116" y="3169424"/>
                </a:lnTo>
                <a:lnTo>
                  <a:pt x="359921" y="3208313"/>
                </a:lnTo>
                <a:lnTo>
                  <a:pt x="312404" y="3242147"/>
                </a:lnTo>
                <a:lnTo>
                  <a:pt x="262725" y="3271663"/>
                </a:lnTo>
                <a:lnTo>
                  <a:pt x="209451" y="3295426"/>
                </a:lnTo>
                <a:lnTo>
                  <a:pt x="154016" y="3313422"/>
                </a:lnTo>
                <a:lnTo>
                  <a:pt x="97140" y="3324954"/>
                </a:lnTo>
                <a:lnTo>
                  <a:pt x="39548" y="3331432"/>
                </a:lnTo>
                <a:lnTo>
                  <a:pt x="10750" y="3332143"/>
                </a:lnTo>
                <a:lnTo>
                  <a:pt x="10750" y="3331432"/>
                </a:lnTo>
                <a:lnTo>
                  <a:pt x="0" y="3331161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428931" y="9259200"/>
            <a:ext cx="2492375" cy="1028065"/>
          </a:xfrm>
          <a:custGeom>
            <a:avLst/>
            <a:gdLst/>
            <a:ahLst/>
            <a:cxnLst/>
            <a:rect l="l" t="t" r="r" b="b"/>
            <a:pathLst>
              <a:path w="2492375" h="1028065">
                <a:moveTo>
                  <a:pt x="0" y="1027802"/>
                </a:moveTo>
                <a:lnTo>
                  <a:pt x="19230" y="941010"/>
                </a:lnTo>
                <a:lnTo>
                  <a:pt x="37950" y="877655"/>
                </a:lnTo>
                <a:lnTo>
                  <a:pt x="60264" y="815013"/>
                </a:lnTo>
                <a:lnTo>
                  <a:pt x="86185" y="753814"/>
                </a:lnTo>
                <a:lnTo>
                  <a:pt x="114264" y="693341"/>
                </a:lnTo>
                <a:lnTo>
                  <a:pt x="145938" y="635020"/>
                </a:lnTo>
                <a:lnTo>
                  <a:pt x="181219" y="578143"/>
                </a:lnTo>
                <a:lnTo>
                  <a:pt x="218658" y="523424"/>
                </a:lnTo>
                <a:lnTo>
                  <a:pt x="258981" y="470867"/>
                </a:lnTo>
                <a:lnTo>
                  <a:pt x="302186" y="420469"/>
                </a:lnTo>
                <a:lnTo>
                  <a:pt x="348262" y="372229"/>
                </a:lnTo>
                <a:lnTo>
                  <a:pt x="396496" y="326152"/>
                </a:lnTo>
                <a:lnTo>
                  <a:pt x="446890" y="282952"/>
                </a:lnTo>
                <a:lnTo>
                  <a:pt x="499455" y="242634"/>
                </a:lnTo>
                <a:lnTo>
                  <a:pt x="554167" y="205195"/>
                </a:lnTo>
                <a:lnTo>
                  <a:pt x="611050" y="169912"/>
                </a:lnTo>
                <a:lnTo>
                  <a:pt x="669369" y="138236"/>
                </a:lnTo>
                <a:lnTo>
                  <a:pt x="729846" y="110158"/>
                </a:lnTo>
                <a:lnTo>
                  <a:pt x="791047" y="84236"/>
                </a:lnTo>
                <a:lnTo>
                  <a:pt x="853684" y="61917"/>
                </a:lnTo>
                <a:lnTo>
                  <a:pt x="917044" y="43200"/>
                </a:lnTo>
                <a:lnTo>
                  <a:pt x="981839" y="28079"/>
                </a:lnTo>
                <a:lnTo>
                  <a:pt x="1047359" y="15840"/>
                </a:lnTo>
                <a:lnTo>
                  <a:pt x="1113589" y="7198"/>
                </a:lnTo>
                <a:lnTo>
                  <a:pt x="1179832" y="1438"/>
                </a:lnTo>
                <a:lnTo>
                  <a:pt x="1246063" y="0"/>
                </a:lnTo>
                <a:lnTo>
                  <a:pt x="1312306" y="1438"/>
                </a:lnTo>
                <a:lnTo>
                  <a:pt x="1378549" y="7198"/>
                </a:lnTo>
                <a:lnTo>
                  <a:pt x="1444780" y="15840"/>
                </a:lnTo>
                <a:lnTo>
                  <a:pt x="1510299" y="28079"/>
                </a:lnTo>
                <a:lnTo>
                  <a:pt x="1575094" y="43200"/>
                </a:lnTo>
                <a:lnTo>
                  <a:pt x="1638455" y="61917"/>
                </a:lnTo>
                <a:lnTo>
                  <a:pt x="1701091" y="84236"/>
                </a:lnTo>
                <a:lnTo>
                  <a:pt x="1762292" y="110158"/>
                </a:lnTo>
                <a:lnTo>
                  <a:pt x="1822770" y="138236"/>
                </a:lnTo>
                <a:lnTo>
                  <a:pt x="1881088" y="169912"/>
                </a:lnTo>
                <a:lnTo>
                  <a:pt x="1937972" y="205195"/>
                </a:lnTo>
                <a:lnTo>
                  <a:pt x="1992683" y="242634"/>
                </a:lnTo>
                <a:lnTo>
                  <a:pt x="2045248" y="282952"/>
                </a:lnTo>
                <a:lnTo>
                  <a:pt x="2095642" y="326152"/>
                </a:lnTo>
                <a:lnTo>
                  <a:pt x="2143889" y="372229"/>
                </a:lnTo>
                <a:lnTo>
                  <a:pt x="2189965" y="420469"/>
                </a:lnTo>
                <a:lnTo>
                  <a:pt x="2233158" y="470867"/>
                </a:lnTo>
                <a:lnTo>
                  <a:pt x="2273480" y="523424"/>
                </a:lnTo>
                <a:lnTo>
                  <a:pt x="2310920" y="578143"/>
                </a:lnTo>
                <a:lnTo>
                  <a:pt x="2346200" y="635020"/>
                </a:lnTo>
                <a:lnTo>
                  <a:pt x="2377874" y="693341"/>
                </a:lnTo>
                <a:lnTo>
                  <a:pt x="2405954" y="753814"/>
                </a:lnTo>
                <a:lnTo>
                  <a:pt x="2431875" y="815013"/>
                </a:lnTo>
                <a:lnTo>
                  <a:pt x="2454201" y="877655"/>
                </a:lnTo>
                <a:lnTo>
                  <a:pt x="2472908" y="941010"/>
                </a:lnTo>
                <a:lnTo>
                  <a:pt x="2488034" y="1005810"/>
                </a:lnTo>
                <a:lnTo>
                  <a:pt x="2492143" y="1027802"/>
                </a:lnTo>
              </a:path>
              <a:path w="2492375" h="1028065">
                <a:moveTo>
                  <a:pt x="653747" y="1027802"/>
                </a:moveTo>
                <a:lnTo>
                  <a:pt x="675846" y="979170"/>
                </a:lnTo>
                <a:lnTo>
                  <a:pt x="708967" y="921573"/>
                </a:lnTo>
                <a:lnTo>
                  <a:pt x="748566" y="867573"/>
                </a:lnTo>
                <a:lnTo>
                  <a:pt x="793206" y="817176"/>
                </a:lnTo>
                <a:lnTo>
                  <a:pt x="843600" y="772537"/>
                </a:lnTo>
                <a:lnTo>
                  <a:pt x="897600" y="732939"/>
                </a:lnTo>
                <a:lnTo>
                  <a:pt x="955195" y="699819"/>
                </a:lnTo>
                <a:lnTo>
                  <a:pt x="1016396" y="672459"/>
                </a:lnTo>
                <a:lnTo>
                  <a:pt x="1080480" y="651579"/>
                </a:lnTo>
                <a:lnTo>
                  <a:pt x="1145987" y="637903"/>
                </a:lnTo>
                <a:lnTo>
                  <a:pt x="1212230" y="630699"/>
                </a:lnTo>
                <a:lnTo>
                  <a:pt x="1246063" y="629979"/>
                </a:lnTo>
                <a:lnTo>
                  <a:pt x="1279908" y="630699"/>
                </a:lnTo>
                <a:lnTo>
                  <a:pt x="1346139" y="637903"/>
                </a:lnTo>
                <a:lnTo>
                  <a:pt x="1411658" y="651579"/>
                </a:lnTo>
                <a:lnTo>
                  <a:pt x="1475742" y="672459"/>
                </a:lnTo>
                <a:lnTo>
                  <a:pt x="1536944" y="699819"/>
                </a:lnTo>
                <a:lnTo>
                  <a:pt x="1594538" y="732939"/>
                </a:lnTo>
                <a:lnTo>
                  <a:pt x="1648539" y="772537"/>
                </a:lnTo>
                <a:lnTo>
                  <a:pt x="1698932" y="817176"/>
                </a:lnTo>
                <a:lnTo>
                  <a:pt x="1743573" y="867573"/>
                </a:lnTo>
                <a:lnTo>
                  <a:pt x="1783171" y="921573"/>
                </a:lnTo>
                <a:lnTo>
                  <a:pt x="1816293" y="979170"/>
                </a:lnTo>
                <a:lnTo>
                  <a:pt x="1830695" y="1009407"/>
                </a:lnTo>
                <a:lnTo>
                  <a:pt x="1838391" y="1027802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984720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482217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979003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476501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336895" y="6031196"/>
            <a:ext cx="951230" cy="2458085"/>
          </a:xfrm>
          <a:custGeom>
            <a:avLst/>
            <a:gdLst/>
            <a:ahLst/>
            <a:cxnLst/>
            <a:rect l="l" t="t" r="r" b="b"/>
            <a:pathLst>
              <a:path w="951230" h="2458084">
                <a:moveTo>
                  <a:pt x="951102" y="0"/>
                </a:moveTo>
                <a:lnTo>
                  <a:pt x="877569" y="21090"/>
                </a:lnTo>
                <a:lnTo>
                  <a:pt x="814958" y="43404"/>
                </a:lnTo>
                <a:lnTo>
                  <a:pt x="753744" y="69325"/>
                </a:lnTo>
                <a:lnTo>
                  <a:pt x="693292" y="97404"/>
                </a:lnTo>
                <a:lnTo>
                  <a:pt x="634999" y="129091"/>
                </a:lnTo>
                <a:lnTo>
                  <a:pt x="578103" y="164371"/>
                </a:lnTo>
                <a:lnTo>
                  <a:pt x="523366" y="201811"/>
                </a:lnTo>
                <a:lnTo>
                  <a:pt x="470788" y="242133"/>
                </a:lnTo>
                <a:lnTo>
                  <a:pt x="420369" y="285326"/>
                </a:lnTo>
                <a:lnTo>
                  <a:pt x="372236" y="331414"/>
                </a:lnTo>
                <a:lnTo>
                  <a:pt x="326135" y="379649"/>
                </a:lnTo>
                <a:lnTo>
                  <a:pt x="282955" y="430055"/>
                </a:lnTo>
                <a:lnTo>
                  <a:pt x="242569" y="482608"/>
                </a:lnTo>
                <a:lnTo>
                  <a:pt x="205104" y="537332"/>
                </a:lnTo>
                <a:lnTo>
                  <a:pt x="169798" y="594203"/>
                </a:lnTo>
                <a:lnTo>
                  <a:pt x="138175" y="652534"/>
                </a:lnTo>
                <a:lnTo>
                  <a:pt x="110108" y="713011"/>
                </a:lnTo>
                <a:lnTo>
                  <a:pt x="84200" y="774213"/>
                </a:lnTo>
                <a:lnTo>
                  <a:pt x="61848" y="836849"/>
                </a:lnTo>
                <a:lnTo>
                  <a:pt x="43179" y="900209"/>
                </a:lnTo>
                <a:lnTo>
                  <a:pt x="28066" y="965005"/>
                </a:lnTo>
                <a:lnTo>
                  <a:pt x="15747" y="1030524"/>
                </a:lnTo>
                <a:lnTo>
                  <a:pt x="7111" y="1096767"/>
                </a:lnTo>
                <a:lnTo>
                  <a:pt x="1396" y="1163010"/>
                </a:lnTo>
                <a:lnTo>
                  <a:pt x="0" y="1229254"/>
                </a:lnTo>
                <a:lnTo>
                  <a:pt x="1396" y="1295484"/>
                </a:lnTo>
                <a:lnTo>
                  <a:pt x="7111" y="1361727"/>
                </a:lnTo>
                <a:lnTo>
                  <a:pt x="15747" y="1427970"/>
                </a:lnTo>
                <a:lnTo>
                  <a:pt x="28066" y="1493490"/>
                </a:lnTo>
                <a:lnTo>
                  <a:pt x="43179" y="1557561"/>
                </a:lnTo>
                <a:lnTo>
                  <a:pt x="62610" y="1621645"/>
                </a:lnTo>
                <a:lnTo>
                  <a:pt x="84200" y="1684282"/>
                </a:lnTo>
                <a:lnTo>
                  <a:pt x="110108" y="1745483"/>
                </a:lnTo>
                <a:lnTo>
                  <a:pt x="138937" y="1805237"/>
                </a:lnTo>
                <a:lnTo>
                  <a:pt x="170560" y="1864279"/>
                </a:lnTo>
                <a:lnTo>
                  <a:pt x="205104" y="1920451"/>
                </a:lnTo>
                <a:lnTo>
                  <a:pt x="242569" y="1975163"/>
                </a:lnTo>
                <a:lnTo>
                  <a:pt x="282955" y="2028439"/>
                </a:lnTo>
                <a:lnTo>
                  <a:pt x="326135" y="2078845"/>
                </a:lnTo>
                <a:lnTo>
                  <a:pt x="372236" y="2127080"/>
                </a:lnTo>
                <a:lnTo>
                  <a:pt x="420369" y="2172444"/>
                </a:lnTo>
                <a:lnTo>
                  <a:pt x="470788" y="2215637"/>
                </a:lnTo>
                <a:lnTo>
                  <a:pt x="523366" y="2255960"/>
                </a:lnTo>
                <a:lnTo>
                  <a:pt x="578865" y="2294123"/>
                </a:lnTo>
                <a:lnTo>
                  <a:pt x="634999" y="2328680"/>
                </a:lnTo>
                <a:lnTo>
                  <a:pt x="693292" y="2360366"/>
                </a:lnTo>
                <a:lnTo>
                  <a:pt x="753744" y="2389170"/>
                </a:lnTo>
                <a:lnTo>
                  <a:pt x="814958" y="2414367"/>
                </a:lnTo>
                <a:lnTo>
                  <a:pt x="877569" y="2436681"/>
                </a:lnTo>
                <a:lnTo>
                  <a:pt x="941704" y="2455400"/>
                </a:lnTo>
                <a:lnTo>
                  <a:pt x="951102" y="2457621"/>
                </a:lnTo>
                <a:lnTo>
                  <a:pt x="951102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9" y="0"/>
                </a:moveTo>
                <a:lnTo>
                  <a:pt x="0" y="0"/>
                </a:lnTo>
                <a:lnTo>
                  <a:pt x="0" y="1254351"/>
                </a:lnTo>
                <a:lnTo>
                  <a:pt x="478" y="1254351"/>
                </a:lnTo>
                <a:lnTo>
                  <a:pt x="67677" y="1245590"/>
                </a:lnTo>
                <a:lnTo>
                  <a:pt x="133196" y="1233347"/>
                </a:lnTo>
                <a:lnTo>
                  <a:pt x="197276" y="1218234"/>
                </a:lnTo>
                <a:lnTo>
                  <a:pt x="261357" y="1199502"/>
                </a:lnTo>
                <a:lnTo>
                  <a:pt x="323993" y="1177188"/>
                </a:lnTo>
                <a:lnTo>
                  <a:pt x="385197" y="1151991"/>
                </a:lnTo>
                <a:lnTo>
                  <a:pt x="445675" y="1123187"/>
                </a:lnTo>
                <a:lnTo>
                  <a:pt x="503996" y="1091514"/>
                </a:lnTo>
                <a:lnTo>
                  <a:pt x="560153" y="1056944"/>
                </a:lnTo>
                <a:lnTo>
                  <a:pt x="615593" y="1018793"/>
                </a:lnTo>
                <a:lnTo>
                  <a:pt x="668153" y="978471"/>
                </a:lnTo>
                <a:lnTo>
                  <a:pt x="718551" y="935266"/>
                </a:lnTo>
                <a:lnTo>
                  <a:pt x="766791" y="889914"/>
                </a:lnTo>
                <a:lnTo>
                  <a:pt x="812874" y="841667"/>
                </a:lnTo>
                <a:lnTo>
                  <a:pt x="856073" y="791273"/>
                </a:lnTo>
                <a:lnTo>
                  <a:pt x="896391" y="737996"/>
                </a:lnTo>
                <a:lnTo>
                  <a:pt x="933832" y="683272"/>
                </a:lnTo>
                <a:lnTo>
                  <a:pt x="968395" y="627113"/>
                </a:lnTo>
                <a:lnTo>
                  <a:pt x="1000075" y="568070"/>
                </a:lnTo>
                <a:lnTo>
                  <a:pt x="1028873" y="508304"/>
                </a:lnTo>
                <a:lnTo>
                  <a:pt x="1054794" y="447116"/>
                </a:lnTo>
                <a:lnTo>
                  <a:pt x="1076394" y="384467"/>
                </a:lnTo>
                <a:lnTo>
                  <a:pt x="1095830" y="320395"/>
                </a:lnTo>
                <a:lnTo>
                  <a:pt x="1110952" y="256311"/>
                </a:lnTo>
                <a:lnTo>
                  <a:pt x="1123190" y="190792"/>
                </a:lnTo>
                <a:lnTo>
                  <a:pt x="1131832" y="124548"/>
                </a:lnTo>
                <a:lnTo>
                  <a:pt x="1137592" y="58318"/>
                </a:lnTo>
                <a:lnTo>
                  <a:pt x="113885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3043" y="1167122"/>
            <a:ext cx="5769317" cy="795233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6776" y="3057144"/>
            <a:ext cx="6757416" cy="3840479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1132634" y="8451352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52"/>
                </a:moveTo>
                <a:lnTo>
                  <a:pt x="1435" y="0"/>
                </a:lnTo>
              </a:path>
              <a:path w="772159" h="1281429">
                <a:moveTo>
                  <a:pt x="0" y="646545"/>
                </a:moveTo>
                <a:lnTo>
                  <a:pt x="771713" y="1447"/>
                </a:lnTo>
              </a:path>
              <a:path w="772159" h="1281429">
                <a:moveTo>
                  <a:pt x="0" y="632868"/>
                </a:moveTo>
                <a:lnTo>
                  <a:pt x="770266" y="1280852"/>
                </a:lnTo>
              </a:path>
              <a:path w="772159" h="1281429">
                <a:moveTo>
                  <a:pt x="7911" y="637903"/>
                </a:moveTo>
                <a:lnTo>
                  <a:pt x="771713" y="636465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959207" y="-12"/>
            <a:ext cx="2036445" cy="1536700"/>
          </a:xfrm>
          <a:custGeom>
            <a:avLst/>
            <a:gdLst/>
            <a:ahLst/>
            <a:cxnLst/>
            <a:rect l="l" t="t" r="r" b="b"/>
            <a:pathLst>
              <a:path w="2036444" h="1536700">
                <a:moveTo>
                  <a:pt x="1280674" y="0"/>
                </a:moveTo>
                <a:lnTo>
                  <a:pt x="1280922" y="895654"/>
                </a:lnTo>
                <a:lnTo>
                  <a:pt x="1280160" y="895654"/>
                </a:lnTo>
                <a:lnTo>
                  <a:pt x="1279398" y="928776"/>
                </a:lnTo>
                <a:lnTo>
                  <a:pt x="1272286" y="995730"/>
                </a:lnTo>
                <a:lnTo>
                  <a:pt x="1258570" y="1061249"/>
                </a:lnTo>
                <a:lnTo>
                  <a:pt x="1237742" y="1124609"/>
                </a:lnTo>
                <a:lnTo>
                  <a:pt x="1210310" y="1185810"/>
                </a:lnTo>
                <a:lnTo>
                  <a:pt x="1177163" y="1244128"/>
                </a:lnTo>
                <a:lnTo>
                  <a:pt x="1137666" y="1298128"/>
                </a:lnTo>
                <a:lnTo>
                  <a:pt x="1092962" y="1347810"/>
                </a:lnTo>
                <a:lnTo>
                  <a:pt x="1043305" y="1393175"/>
                </a:lnTo>
                <a:lnTo>
                  <a:pt x="989330" y="1432049"/>
                </a:lnTo>
                <a:lnTo>
                  <a:pt x="931037" y="1465882"/>
                </a:lnTo>
                <a:lnTo>
                  <a:pt x="869823" y="1493250"/>
                </a:lnTo>
                <a:lnTo>
                  <a:pt x="806450" y="1513405"/>
                </a:lnTo>
                <a:lnTo>
                  <a:pt x="740918" y="1527807"/>
                </a:lnTo>
                <a:lnTo>
                  <a:pt x="673989" y="1535008"/>
                </a:lnTo>
                <a:lnTo>
                  <a:pt x="640842" y="1535731"/>
                </a:lnTo>
                <a:lnTo>
                  <a:pt x="640080" y="1536443"/>
                </a:lnTo>
                <a:lnTo>
                  <a:pt x="640080" y="1535731"/>
                </a:lnTo>
                <a:lnTo>
                  <a:pt x="606933" y="1535008"/>
                </a:lnTo>
                <a:lnTo>
                  <a:pt x="573151" y="1532125"/>
                </a:lnTo>
                <a:lnTo>
                  <a:pt x="506857" y="1522054"/>
                </a:lnTo>
                <a:lnTo>
                  <a:pt x="442087" y="1504769"/>
                </a:lnTo>
                <a:lnTo>
                  <a:pt x="380238" y="1480283"/>
                </a:lnTo>
                <a:lnTo>
                  <a:pt x="320421" y="1450045"/>
                </a:lnTo>
                <a:lnTo>
                  <a:pt x="264287" y="1413329"/>
                </a:lnTo>
                <a:lnTo>
                  <a:pt x="211709" y="1371572"/>
                </a:lnTo>
                <a:lnTo>
                  <a:pt x="164846" y="1324049"/>
                </a:lnTo>
                <a:lnTo>
                  <a:pt x="122428" y="1272208"/>
                </a:lnTo>
                <a:lnTo>
                  <a:pt x="85725" y="1216061"/>
                </a:lnTo>
                <a:lnTo>
                  <a:pt x="55499" y="1156295"/>
                </a:lnTo>
                <a:lnTo>
                  <a:pt x="31750" y="1093659"/>
                </a:lnTo>
                <a:lnTo>
                  <a:pt x="14478" y="1029575"/>
                </a:lnTo>
                <a:lnTo>
                  <a:pt x="3683" y="963332"/>
                </a:lnTo>
                <a:lnTo>
                  <a:pt x="0" y="896378"/>
                </a:lnTo>
                <a:lnTo>
                  <a:pt x="0" y="0"/>
                </a:lnTo>
              </a:path>
              <a:path w="2036444" h="1536700">
                <a:moveTo>
                  <a:pt x="2035943" y="0"/>
                </a:moveTo>
                <a:lnTo>
                  <a:pt x="2036191" y="895654"/>
                </a:lnTo>
                <a:lnTo>
                  <a:pt x="2035429" y="895654"/>
                </a:lnTo>
                <a:lnTo>
                  <a:pt x="2034794" y="928776"/>
                </a:lnTo>
                <a:lnTo>
                  <a:pt x="2027555" y="995730"/>
                </a:lnTo>
                <a:lnTo>
                  <a:pt x="2013839" y="1061249"/>
                </a:lnTo>
                <a:lnTo>
                  <a:pt x="1993011" y="1124609"/>
                </a:lnTo>
                <a:lnTo>
                  <a:pt x="1965579" y="1185810"/>
                </a:lnTo>
                <a:lnTo>
                  <a:pt x="1932432" y="1244128"/>
                </a:lnTo>
                <a:lnTo>
                  <a:pt x="1892935" y="1298128"/>
                </a:lnTo>
                <a:lnTo>
                  <a:pt x="1848231" y="1347810"/>
                </a:lnTo>
                <a:lnTo>
                  <a:pt x="1798574" y="1393175"/>
                </a:lnTo>
                <a:lnTo>
                  <a:pt x="1744599" y="1432049"/>
                </a:lnTo>
                <a:lnTo>
                  <a:pt x="1686306" y="1465882"/>
                </a:lnTo>
                <a:lnTo>
                  <a:pt x="1625092" y="1493250"/>
                </a:lnTo>
                <a:lnTo>
                  <a:pt x="1561719" y="1513405"/>
                </a:lnTo>
                <a:lnTo>
                  <a:pt x="1496187" y="1527807"/>
                </a:lnTo>
                <a:lnTo>
                  <a:pt x="1429258" y="1535008"/>
                </a:lnTo>
                <a:lnTo>
                  <a:pt x="1396111" y="1535731"/>
                </a:lnTo>
                <a:lnTo>
                  <a:pt x="1395349" y="1536443"/>
                </a:lnTo>
                <a:lnTo>
                  <a:pt x="1395349" y="1535731"/>
                </a:lnTo>
                <a:lnTo>
                  <a:pt x="1362202" y="1535008"/>
                </a:lnTo>
                <a:lnTo>
                  <a:pt x="1328420" y="1532125"/>
                </a:lnTo>
                <a:lnTo>
                  <a:pt x="1262126" y="1522054"/>
                </a:lnTo>
                <a:lnTo>
                  <a:pt x="1197356" y="1504769"/>
                </a:lnTo>
                <a:lnTo>
                  <a:pt x="1135507" y="1480283"/>
                </a:lnTo>
                <a:lnTo>
                  <a:pt x="1075690" y="1450045"/>
                </a:lnTo>
                <a:lnTo>
                  <a:pt x="1019556" y="1413329"/>
                </a:lnTo>
                <a:lnTo>
                  <a:pt x="966978" y="1371572"/>
                </a:lnTo>
                <a:lnTo>
                  <a:pt x="920242" y="1324049"/>
                </a:lnTo>
                <a:lnTo>
                  <a:pt x="877697" y="1272208"/>
                </a:lnTo>
                <a:lnTo>
                  <a:pt x="840994" y="1216061"/>
                </a:lnTo>
                <a:lnTo>
                  <a:pt x="810768" y="1156295"/>
                </a:lnTo>
                <a:lnTo>
                  <a:pt x="787019" y="1093659"/>
                </a:lnTo>
                <a:lnTo>
                  <a:pt x="769747" y="1029575"/>
                </a:lnTo>
                <a:lnTo>
                  <a:pt x="758952" y="963332"/>
                </a:lnTo>
                <a:lnTo>
                  <a:pt x="755269" y="896378"/>
                </a:lnTo>
                <a:lnTo>
                  <a:pt x="755269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3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758" y="0"/>
                </a:moveTo>
                <a:lnTo>
                  <a:pt x="0" y="0"/>
                </a:lnTo>
                <a:lnTo>
                  <a:pt x="0" y="1254248"/>
                </a:lnTo>
                <a:lnTo>
                  <a:pt x="458" y="1254248"/>
                </a:lnTo>
                <a:lnTo>
                  <a:pt x="67617" y="1245492"/>
                </a:lnTo>
                <a:lnTo>
                  <a:pt x="133131" y="1233249"/>
                </a:lnTo>
                <a:lnTo>
                  <a:pt x="197211" y="1218136"/>
                </a:lnTo>
                <a:lnTo>
                  <a:pt x="261287" y="1199417"/>
                </a:lnTo>
                <a:lnTo>
                  <a:pt x="323924" y="1177103"/>
                </a:lnTo>
                <a:lnTo>
                  <a:pt x="385122" y="1151893"/>
                </a:lnTo>
                <a:lnTo>
                  <a:pt x="445601" y="1123102"/>
                </a:lnTo>
                <a:lnTo>
                  <a:pt x="503916" y="1091429"/>
                </a:lnTo>
                <a:lnTo>
                  <a:pt x="560075" y="1056859"/>
                </a:lnTo>
                <a:lnTo>
                  <a:pt x="615513" y="1018708"/>
                </a:lnTo>
                <a:lnTo>
                  <a:pt x="668069" y="978386"/>
                </a:lnTo>
                <a:lnTo>
                  <a:pt x="718468" y="935193"/>
                </a:lnTo>
                <a:lnTo>
                  <a:pt x="766707" y="889829"/>
                </a:lnTo>
                <a:lnTo>
                  <a:pt x="812784" y="841594"/>
                </a:lnTo>
                <a:lnTo>
                  <a:pt x="855979" y="791188"/>
                </a:lnTo>
                <a:lnTo>
                  <a:pt x="896302" y="737911"/>
                </a:lnTo>
                <a:lnTo>
                  <a:pt x="933738" y="683200"/>
                </a:lnTo>
                <a:lnTo>
                  <a:pt x="968296" y="627040"/>
                </a:lnTo>
                <a:lnTo>
                  <a:pt x="999976" y="567998"/>
                </a:lnTo>
                <a:lnTo>
                  <a:pt x="1028774" y="508245"/>
                </a:lnTo>
                <a:lnTo>
                  <a:pt x="1054695" y="447043"/>
                </a:lnTo>
                <a:lnTo>
                  <a:pt x="1076290" y="384407"/>
                </a:lnTo>
                <a:lnTo>
                  <a:pt x="1095731" y="320335"/>
                </a:lnTo>
                <a:lnTo>
                  <a:pt x="1110853" y="256264"/>
                </a:lnTo>
                <a:lnTo>
                  <a:pt x="1123091" y="190745"/>
                </a:lnTo>
                <a:lnTo>
                  <a:pt x="1131728" y="124501"/>
                </a:lnTo>
                <a:lnTo>
                  <a:pt x="1137488" y="58271"/>
                </a:lnTo>
                <a:lnTo>
                  <a:pt x="1138758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250460"/>
            <a:ext cx="757555" cy="2035810"/>
          </a:xfrm>
          <a:custGeom>
            <a:avLst/>
            <a:gdLst/>
            <a:ahLst/>
            <a:cxnLst/>
            <a:rect l="l" t="t" r="r" b="b"/>
            <a:pathLst>
              <a:path w="757555" h="2035809">
                <a:moveTo>
                  <a:pt x="0" y="2035445"/>
                </a:moveTo>
                <a:lnTo>
                  <a:pt x="117321" y="2035445"/>
                </a:lnTo>
                <a:lnTo>
                  <a:pt x="151159" y="2034726"/>
                </a:lnTo>
                <a:lnTo>
                  <a:pt x="217397" y="2027528"/>
                </a:lnTo>
                <a:lnTo>
                  <a:pt x="282916" y="2013851"/>
                </a:lnTo>
                <a:lnTo>
                  <a:pt x="346998" y="1992970"/>
                </a:lnTo>
                <a:lnTo>
                  <a:pt x="408195" y="1965611"/>
                </a:lnTo>
                <a:lnTo>
                  <a:pt x="465792" y="1932487"/>
                </a:lnTo>
                <a:lnTo>
                  <a:pt x="519792" y="1892889"/>
                </a:lnTo>
                <a:lnTo>
                  <a:pt x="570194" y="1848250"/>
                </a:lnTo>
                <a:lnTo>
                  <a:pt x="614833" y="1797852"/>
                </a:lnTo>
                <a:lnTo>
                  <a:pt x="654432" y="1743852"/>
                </a:lnTo>
                <a:lnTo>
                  <a:pt x="687551" y="1686251"/>
                </a:lnTo>
                <a:lnTo>
                  <a:pt x="714910" y="1625054"/>
                </a:lnTo>
                <a:lnTo>
                  <a:pt x="735790" y="1560973"/>
                </a:lnTo>
                <a:lnTo>
                  <a:pt x="749473" y="1495454"/>
                </a:lnTo>
                <a:lnTo>
                  <a:pt x="756671" y="1429211"/>
                </a:lnTo>
                <a:lnTo>
                  <a:pt x="757390" y="1395373"/>
                </a:lnTo>
                <a:lnTo>
                  <a:pt x="756671" y="1361534"/>
                </a:lnTo>
                <a:lnTo>
                  <a:pt x="749473" y="1295296"/>
                </a:lnTo>
                <a:lnTo>
                  <a:pt x="735790" y="1229778"/>
                </a:lnTo>
                <a:lnTo>
                  <a:pt x="714910" y="1165697"/>
                </a:lnTo>
                <a:lnTo>
                  <a:pt x="687551" y="1104495"/>
                </a:lnTo>
                <a:lnTo>
                  <a:pt x="654432" y="1046898"/>
                </a:lnTo>
                <a:lnTo>
                  <a:pt x="614833" y="992899"/>
                </a:lnTo>
                <a:lnTo>
                  <a:pt x="570194" y="942495"/>
                </a:lnTo>
                <a:lnTo>
                  <a:pt x="519792" y="897857"/>
                </a:lnTo>
                <a:lnTo>
                  <a:pt x="465792" y="858259"/>
                </a:lnTo>
                <a:lnTo>
                  <a:pt x="408195" y="825140"/>
                </a:lnTo>
                <a:lnTo>
                  <a:pt x="346998" y="797781"/>
                </a:lnTo>
                <a:lnTo>
                  <a:pt x="282916" y="776902"/>
                </a:lnTo>
                <a:lnTo>
                  <a:pt x="217397" y="763211"/>
                </a:lnTo>
                <a:lnTo>
                  <a:pt x="151159" y="756023"/>
                </a:lnTo>
                <a:lnTo>
                  <a:pt x="117321" y="755299"/>
                </a:lnTo>
                <a:lnTo>
                  <a:pt x="0" y="755269"/>
                </a:lnTo>
              </a:path>
              <a:path w="757555" h="2035809">
                <a:moveTo>
                  <a:pt x="0" y="1280175"/>
                </a:moveTo>
                <a:lnTo>
                  <a:pt x="117321" y="1280175"/>
                </a:lnTo>
                <a:lnTo>
                  <a:pt x="151159" y="1279456"/>
                </a:lnTo>
                <a:lnTo>
                  <a:pt x="217397" y="1272253"/>
                </a:lnTo>
                <a:lnTo>
                  <a:pt x="282916" y="1258575"/>
                </a:lnTo>
                <a:lnTo>
                  <a:pt x="346998" y="1237695"/>
                </a:lnTo>
                <a:lnTo>
                  <a:pt x="408195" y="1210335"/>
                </a:lnTo>
                <a:lnTo>
                  <a:pt x="465792" y="1177216"/>
                </a:lnTo>
                <a:lnTo>
                  <a:pt x="519792" y="1137614"/>
                </a:lnTo>
                <a:lnTo>
                  <a:pt x="570194" y="1092975"/>
                </a:lnTo>
                <a:lnTo>
                  <a:pt x="614833" y="1042577"/>
                </a:lnTo>
                <a:lnTo>
                  <a:pt x="654432" y="988577"/>
                </a:lnTo>
                <a:lnTo>
                  <a:pt x="687551" y="930976"/>
                </a:lnTo>
                <a:lnTo>
                  <a:pt x="714910" y="869778"/>
                </a:lnTo>
                <a:lnTo>
                  <a:pt x="735790" y="805698"/>
                </a:lnTo>
                <a:lnTo>
                  <a:pt x="749473" y="740174"/>
                </a:lnTo>
                <a:lnTo>
                  <a:pt x="756671" y="673943"/>
                </a:lnTo>
                <a:lnTo>
                  <a:pt x="757390" y="640098"/>
                </a:lnTo>
                <a:lnTo>
                  <a:pt x="756671" y="606265"/>
                </a:lnTo>
                <a:lnTo>
                  <a:pt x="749473" y="540022"/>
                </a:lnTo>
                <a:lnTo>
                  <a:pt x="735790" y="474502"/>
                </a:lnTo>
                <a:lnTo>
                  <a:pt x="714910" y="410418"/>
                </a:lnTo>
                <a:lnTo>
                  <a:pt x="687551" y="349229"/>
                </a:lnTo>
                <a:lnTo>
                  <a:pt x="654432" y="291622"/>
                </a:lnTo>
                <a:lnTo>
                  <a:pt x="614833" y="237622"/>
                </a:lnTo>
                <a:lnTo>
                  <a:pt x="570194" y="187228"/>
                </a:lnTo>
                <a:lnTo>
                  <a:pt x="519792" y="142588"/>
                </a:lnTo>
                <a:lnTo>
                  <a:pt x="465792" y="102989"/>
                </a:lnTo>
                <a:lnTo>
                  <a:pt x="408195" y="69868"/>
                </a:lnTo>
                <a:lnTo>
                  <a:pt x="346998" y="42499"/>
                </a:lnTo>
                <a:lnTo>
                  <a:pt x="282916" y="21620"/>
                </a:lnTo>
                <a:lnTo>
                  <a:pt x="217397" y="7942"/>
                </a:lnTo>
                <a:lnTo>
                  <a:pt x="151159" y="741"/>
                </a:lnTo>
                <a:lnTo>
                  <a:pt x="117321" y="30"/>
                </a:lnTo>
                <a:lnTo>
                  <a:pt x="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992725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1295234" y="1287449"/>
                </a:moveTo>
                <a:lnTo>
                  <a:pt x="1269999" y="1287995"/>
                </a:lnTo>
                <a:lnTo>
                  <a:pt x="1269999" y="1287284"/>
                </a:lnTo>
                <a:lnTo>
                  <a:pt x="1203832" y="1285836"/>
                </a:lnTo>
                <a:lnTo>
                  <a:pt x="1137538" y="1280083"/>
                </a:lnTo>
                <a:lnTo>
                  <a:pt x="1071371" y="1271447"/>
                </a:lnTo>
                <a:lnTo>
                  <a:pt x="1005839" y="1259204"/>
                </a:lnTo>
                <a:lnTo>
                  <a:pt x="941704" y="1244079"/>
                </a:lnTo>
                <a:lnTo>
                  <a:pt x="877696" y="1225359"/>
                </a:lnTo>
                <a:lnTo>
                  <a:pt x="814958" y="1203045"/>
                </a:lnTo>
                <a:lnTo>
                  <a:pt x="753871" y="1177848"/>
                </a:lnTo>
                <a:lnTo>
                  <a:pt x="693292" y="1149045"/>
                </a:lnTo>
                <a:lnTo>
                  <a:pt x="634999" y="1117371"/>
                </a:lnTo>
                <a:lnTo>
                  <a:pt x="578865" y="1082801"/>
                </a:lnTo>
                <a:lnTo>
                  <a:pt x="523366" y="1044651"/>
                </a:lnTo>
                <a:lnTo>
                  <a:pt x="470915" y="1004328"/>
                </a:lnTo>
                <a:lnTo>
                  <a:pt x="420496" y="961135"/>
                </a:lnTo>
                <a:lnTo>
                  <a:pt x="372236" y="915771"/>
                </a:lnTo>
                <a:lnTo>
                  <a:pt x="326135" y="867536"/>
                </a:lnTo>
                <a:lnTo>
                  <a:pt x="282955" y="817143"/>
                </a:lnTo>
                <a:lnTo>
                  <a:pt x="242569" y="763854"/>
                </a:lnTo>
                <a:lnTo>
                  <a:pt x="205231" y="709142"/>
                </a:lnTo>
                <a:lnTo>
                  <a:pt x="170687" y="652983"/>
                </a:lnTo>
                <a:lnTo>
                  <a:pt x="138937" y="593940"/>
                </a:lnTo>
                <a:lnTo>
                  <a:pt x="110108" y="534187"/>
                </a:lnTo>
                <a:lnTo>
                  <a:pt x="84200" y="472986"/>
                </a:lnTo>
                <a:lnTo>
                  <a:pt x="62610" y="410349"/>
                </a:lnTo>
                <a:lnTo>
                  <a:pt x="43179" y="346265"/>
                </a:lnTo>
                <a:lnTo>
                  <a:pt x="28066" y="282193"/>
                </a:lnTo>
                <a:lnTo>
                  <a:pt x="15874" y="216674"/>
                </a:lnTo>
                <a:lnTo>
                  <a:pt x="7238" y="150444"/>
                </a:lnTo>
                <a:lnTo>
                  <a:pt x="1396" y="84200"/>
                </a:lnTo>
                <a:lnTo>
                  <a:pt x="0" y="17957"/>
                </a:lnTo>
                <a:lnTo>
                  <a:pt x="378" y="0"/>
                </a:lnTo>
              </a:path>
              <a:path w="1295400" h="1288415">
                <a:moveTo>
                  <a:pt x="1295234" y="657473"/>
                </a:moveTo>
                <a:lnTo>
                  <a:pt x="1269999" y="658025"/>
                </a:lnTo>
                <a:lnTo>
                  <a:pt x="1269999" y="657301"/>
                </a:lnTo>
                <a:lnTo>
                  <a:pt x="1236979" y="656577"/>
                </a:lnTo>
                <a:lnTo>
                  <a:pt x="1169923" y="649376"/>
                </a:lnTo>
                <a:lnTo>
                  <a:pt x="1104391" y="635698"/>
                </a:lnTo>
                <a:lnTo>
                  <a:pt x="1041145" y="614819"/>
                </a:lnTo>
                <a:lnTo>
                  <a:pt x="979931" y="587463"/>
                </a:lnTo>
                <a:lnTo>
                  <a:pt x="921511" y="554342"/>
                </a:lnTo>
                <a:lnTo>
                  <a:pt x="867536" y="514743"/>
                </a:lnTo>
                <a:lnTo>
                  <a:pt x="817879" y="470103"/>
                </a:lnTo>
                <a:lnTo>
                  <a:pt x="772540" y="420433"/>
                </a:lnTo>
                <a:lnTo>
                  <a:pt x="733678" y="366433"/>
                </a:lnTo>
                <a:lnTo>
                  <a:pt x="699769" y="308114"/>
                </a:lnTo>
                <a:lnTo>
                  <a:pt x="672464" y="246913"/>
                </a:lnTo>
                <a:lnTo>
                  <a:pt x="652271" y="183553"/>
                </a:lnTo>
                <a:lnTo>
                  <a:pt x="637920" y="118033"/>
                </a:lnTo>
                <a:lnTo>
                  <a:pt x="630681" y="51079"/>
                </a:lnTo>
                <a:lnTo>
                  <a:pt x="629919" y="17957"/>
                </a:lnTo>
                <a:lnTo>
                  <a:pt x="630324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26176" y="-721"/>
            <a:ext cx="1281430" cy="772160"/>
          </a:xfrm>
          <a:custGeom>
            <a:avLst/>
            <a:gdLst/>
            <a:ahLst/>
            <a:cxnLst/>
            <a:rect l="l" t="t" r="r" b="b"/>
            <a:pathLst>
              <a:path w="1281429" h="772160">
                <a:moveTo>
                  <a:pt x="1280859" y="771713"/>
                </a:moveTo>
                <a:lnTo>
                  <a:pt x="0" y="770278"/>
                </a:lnTo>
              </a:path>
              <a:path w="1281429" h="772160">
                <a:moveTo>
                  <a:pt x="646551" y="771713"/>
                </a:moveTo>
                <a:lnTo>
                  <a:pt x="1447" y="0"/>
                </a:lnTo>
              </a:path>
              <a:path w="1281429" h="772160">
                <a:moveTo>
                  <a:pt x="632872" y="771713"/>
                </a:moveTo>
                <a:lnTo>
                  <a:pt x="1280859" y="1435"/>
                </a:lnTo>
              </a:path>
              <a:path w="1281429" h="772160">
                <a:moveTo>
                  <a:pt x="637902" y="764513"/>
                </a:moveTo>
                <a:lnTo>
                  <a:pt x="636466" y="723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2005059" y="9776874"/>
            <a:ext cx="3327400" cy="510540"/>
          </a:xfrm>
          <a:custGeom>
            <a:avLst/>
            <a:gdLst/>
            <a:ahLst/>
            <a:cxnLst/>
            <a:rect l="l" t="t" r="r" b="b"/>
            <a:pathLst>
              <a:path w="3327400" h="510540">
                <a:moveTo>
                  <a:pt x="2221198" y="510128"/>
                </a:moveTo>
                <a:lnTo>
                  <a:pt x="2225732" y="467960"/>
                </a:lnTo>
                <a:lnTo>
                  <a:pt x="2238052" y="411807"/>
                </a:lnTo>
                <a:lnTo>
                  <a:pt x="2255960" y="356369"/>
                </a:lnTo>
                <a:lnTo>
                  <a:pt x="2279710" y="303093"/>
                </a:lnTo>
                <a:lnTo>
                  <a:pt x="2308540" y="252700"/>
                </a:lnTo>
                <a:lnTo>
                  <a:pt x="2343085" y="205903"/>
                </a:lnTo>
                <a:lnTo>
                  <a:pt x="2381314" y="162708"/>
                </a:lnTo>
                <a:lnTo>
                  <a:pt x="2424495" y="123830"/>
                </a:lnTo>
                <a:lnTo>
                  <a:pt x="2471995" y="89991"/>
                </a:lnTo>
                <a:lnTo>
                  <a:pt x="2521654" y="60473"/>
                </a:lnTo>
                <a:lnTo>
                  <a:pt x="2574996" y="36716"/>
                </a:lnTo>
                <a:lnTo>
                  <a:pt x="2630371" y="18717"/>
                </a:lnTo>
                <a:lnTo>
                  <a:pt x="2687269" y="7199"/>
                </a:lnTo>
                <a:lnTo>
                  <a:pt x="2744929" y="720"/>
                </a:lnTo>
                <a:lnTo>
                  <a:pt x="2773632" y="0"/>
                </a:lnTo>
                <a:lnTo>
                  <a:pt x="2802462" y="720"/>
                </a:lnTo>
                <a:lnTo>
                  <a:pt x="2860758" y="6479"/>
                </a:lnTo>
                <a:lnTo>
                  <a:pt x="2917656" y="18717"/>
                </a:lnTo>
                <a:lnTo>
                  <a:pt x="2972395" y="36716"/>
                </a:lnTo>
                <a:lnTo>
                  <a:pt x="3025610" y="60473"/>
                </a:lnTo>
                <a:lnTo>
                  <a:pt x="3076031" y="89272"/>
                </a:lnTo>
                <a:lnTo>
                  <a:pt x="3122896" y="123830"/>
                </a:lnTo>
                <a:lnTo>
                  <a:pt x="3166078" y="162708"/>
                </a:lnTo>
                <a:lnTo>
                  <a:pt x="3204942" y="205903"/>
                </a:lnTo>
                <a:lnTo>
                  <a:pt x="3239487" y="252700"/>
                </a:lnTo>
                <a:lnTo>
                  <a:pt x="3268317" y="303093"/>
                </a:lnTo>
                <a:lnTo>
                  <a:pt x="3292067" y="356369"/>
                </a:lnTo>
                <a:lnTo>
                  <a:pt x="3310102" y="411083"/>
                </a:lnTo>
                <a:lnTo>
                  <a:pt x="3322294" y="467960"/>
                </a:lnTo>
                <a:lnTo>
                  <a:pt x="3325850" y="496758"/>
                </a:lnTo>
                <a:lnTo>
                  <a:pt x="3326828" y="510128"/>
                </a:lnTo>
              </a:path>
              <a:path w="3327400" h="510540">
                <a:moveTo>
                  <a:pt x="1110285" y="510128"/>
                </a:moveTo>
                <a:lnTo>
                  <a:pt x="1114819" y="467960"/>
                </a:lnTo>
                <a:lnTo>
                  <a:pt x="1127011" y="411807"/>
                </a:lnTo>
                <a:lnTo>
                  <a:pt x="1145046" y="356369"/>
                </a:lnTo>
                <a:lnTo>
                  <a:pt x="1168796" y="303093"/>
                </a:lnTo>
                <a:lnTo>
                  <a:pt x="1197626" y="252700"/>
                </a:lnTo>
                <a:lnTo>
                  <a:pt x="1232172" y="205903"/>
                </a:lnTo>
                <a:lnTo>
                  <a:pt x="1270273" y="162708"/>
                </a:lnTo>
                <a:lnTo>
                  <a:pt x="1313582" y="123830"/>
                </a:lnTo>
                <a:lnTo>
                  <a:pt x="1361082" y="89991"/>
                </a:lnTo>
                <a:lnTo>
                  <a:pt x="1410741" y="60473"/>
                </a:lnTo>
                <a:lnTo>
                  <a:pt x="1463956" y="36716"/>
                </a:lnTo>
                <a:lnTo>
                  <a:pt x="1519457" y="18717"/>
                </a:lnTo>
                <a:lnTo>
                  <a:pt x="1576355" y="7199"/>
                </a:lnTo>
                <a:lnTo>
                  <a:pt x="1633889" y="720"/>
                </a:lnTo>
                <a:lnTo>
                  <a:pt x="1662719" y="0"/>
                </a:lnTo>
                <a:lnTo>
                  <a:pt x="1691549" y="720"/>
                </a:lnTo>
                <a:lnTo>
                  <a:pt x="1749844" y="6479"/>
                </a:lnTo>
                <a:lnTo>
                  <a:pt x="1806743" y="18717"/>
                </a:lnTo>
                <a:lnTo>
                  <a:pt x="1861482" y="36716"/>
                </a:lnTo>
                <a:lnTo>
                  <a:pt x="1914697" y="60473"/>
                </a:lnTo>
                <a:lnTo>
                  <a:pt x="1965118" y="89272"/>
                </a:lnTo>
                <a:lnTo>
                  <a:pt x="2011983" y="123830"/>
                </a:lnTo>
                <a:lnTo>
                  <a:pt x="2055165" y="162708"/>
                </a:lnTo>
                <a:lnTo>
                  <a:pt x="2094028" y="205903"/>
                </a:lnTo>
                <a:lnTo>
                  <a:pt x="2128573" y="252700"/>
                </a:lnTo>
                <a:lnTo>
                  <a:pt x="2157404" y="303093"/>
                </a:lnTo>
                <a:lnTo>
                  <a:pt x="2181154" y="356369"/>
                </a:lnTo>
                <a:lnTo>
                  <a:pt x="2199061" y="411083"/>
                </a:lnTo>
                <a:lnTo>
                  <a:pt x="2211381" y="467960"/>
                </a:lnTo>
                <a:lnTo>
                  <a:pt x="2214937" y="496758"/>
                </a:lnTo>
                <a:lnTo>
                  <a:pt x="2215915" y="510128"/>
                </a:lnTo>
              </a:path>
              <a:path w="3327400" h="510540">
                <a:moveTo>
                  <a:pt x="0" y="510128"/>
                </a:moveTo>
                <a:lnTo>
                  <a:pt x="4579" y="467960"/>
                </a:lnTo>
                <a:lnTo>
                  <a:pt x="16822" y="411807"/>
                </a:lnTo>
                <a:lnTo>
                  <a:pt x="34819" y="356369"/>
                </a:lnTo>
                <a:lnTo>
                  <a:pt x="58581" y="303093"/>
                </a:lnTo>
                <a:lnTo>
                  <a:pt x="87373" y="252700"/>
                </a:lnTo>
                <a:lnTo>
                  <a:pt x="121931" y="205903"/>
                </a:lnTo>
                <a:lnTo>
                  <a:pt x="160096" y="162708"/>
                </a:lnTo>
                <a:lnTo>
                  <a:pt x="203291" y="123830"/>
                </a:lnTo>
                <a:lnTo>
                  <a:pt x="250816" y="89991"/>
                </a:lnTo>
                <a:lnTo>
                  <a:pt x="300500" y="60473"/>
                </a:lnTo>
                <a:lnTo>
                  <a:pt x="353779" y="36716"/>
                </a:lnTo>
                <a:lnTo>
                  <a:pt x="409217" y="18717"/>
                </a:lnTo>
                <a:lnTo>
                  <a:pt x="466090" y="7199"/>
                </a:lnTo>
                <a:lnTo>
                  <a:pt x="523699" y="720"/>
                </a:lnTo>
                <a:lnTo>
                  <a:pt x="552491" y="0"/>
                </a:lnTo>
                <a:lnTo>
                  <a:pt x="581296" y="720"/>
                </a:lnTo>
                <a:lnTo>
                  <a:pt x="639617" y="6479"/>
                </a:lnTo>
                <a:lnTo>
                  <a:pt x="696464" y="18717"/>
                </a:lnTo>
                <a:lnTo>
                  <a:pt x="751203" y="36716"/>
                </a:lnTo>
                <a:lnTo>
                  <a:pt x="804546" y="60473"/>
                </a:lnTo>
                <a:lnTo>
                  <a:pt x="854840" y="89272"/>
                </a:lnTo>
                <a:lnTo>
                  <a:pt x="901704" y="123830"/>
                </a:lnTo>
                <a:lnTo>
                  <a:pt x="944886" y="162708"/>
                </a:lnTo>
                <a:lnTo>
                  <a:pt x="983750" y="205903"/>
                </a:lnTo>
                <a:lnTo>
                  <a:pt x="1018295" y="252700"/>
                </a:lnTo>
                <a:lnTo>
                  <a:pt x="1047125" y="303093"/>
                </a:lnTo>
                <a:lnTo>
                  <a:pt x="1070875" y="356369"/>
                </a:lnTo>
                <a:lnTo>
                  <a:pt x="1088910" y="411083"/>
                </a:lnTo>
                <a:lnTo>
                  <a:pt x="1101102" y="467960"/>
                </a:lnTo>
                <a:lnTo>
                  <a:pt x="1104786" y="496758"/>
                </a:lnTo>
                <a:lnTo>
                  <a:pt x="1105763" y="510128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488" y="1045464"/>
            <a:ext cx="6601968" cy="12009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2734056"/>
            <a:ext cx="7650480" cy="219456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0473842" y="1167117"/>
            <a:ext cx="6880859" cy="7952740"/>
            <a:chOff x="10473842" y="1167117"/>
            <a:chExt cx="6880859" cy="795274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3842" y="1167117"/>
              <a:ext cx="6387706" cy="795233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6087724" y="3561928"/>
              <a:ext cx="1266825" cy="2540635"/>
            </a:xfrm>
            <a:custGeom>
              <a:avLst/>
              <a:gdLst/>
              <a:ahLst/>
              <a:cxnLst/>
              <a:rect l="l" t="t" r="r" b="b"/>
              <a:pathLst>
                <a:path w="1266825" h="2540635">
                  <a:moveTo>
                    <a:pt x="1266826" y="0"/>
                  </a:moveTo>
                  <a:lnTo>
                    <a:pt x="1222645" y="831"/>
                  </a:lnTo>
                  <a:lnTo>
                    <a:pt x="1174356" y="3561"/>
                  </a:lnTo>
                  <a:lnTo>
                    <a:pt x="1126564" y="8071"/>
                  </a:lnTo>
                  <a:lnTo>
                    <a:pt x="1079300" y="14328"/>
                  </a:lnTo>
                  <a:lnTo>
                    <a:pt x="1032597" y="22299"/>
                  </a:lnTo>
                  <a:lnTo>
                    <a:pt x="986490" y="31951"/>
                  </a:lnTo>
                  <a:lnTo>
                    <a:pt x="941010" y="43251"/>
                  </a:lnTo>
                  <a:lnTo>
                    <a:pt x="896191" y="56166"/>
                  </a:lnTo>
                  <a:lnTo>
                    <a:pt x="852066" y="70664"/>
                  </a:lnTo>
                  <a:lnTo>
                    <a:pt x="808667" y="86711"/>
                  </a:lnTo>
                  <a:lnTo>
                    <a:pt x="766028" y="104274"/>
                  </a:lnTo>
                  <a:lnTo>
                    <a:pt x="724181" y="123321"/>
                  </a:lnTo>
                  <a:lnTo>
                    <a:pt x="683160" y="143818"/>
                  </a:lnTo>
                  <a:lnTo>
                    <a:pt x="642998" y="165734"/>
                  </a:lnTo>
                  <a:lnTo>
                    <a:pt x="603727" y="189033"/>
                  </a:lnTo>
                  <a:lnTo>
                    <a:pt x="565380" y="213685"/>
                  </a:lnTo>
                  <a:lnTo>
                    <a:pt x="527991" y="239656"/>
                  </a:lnTo>
                  <a:lnTo>
                    <a:pt x="491593" y="266912"/>
                  </a:lnTo>
                  <a:lnTo>
                    <a:pt x="456218" y="295422"/>
                  </a:lnTo>
                  <a:lnTo>
                    <a:pt x="421899" y="325151"/>
                  </a:lnTo>
                  <a:lnTo>
                    <a:pt x="388670" y="356068"/>
                  </a:lnTo>
                  <a:lnTo>
                    <a:pt x="356564" y="388139"/>
                  </a:lnTo>
                  <a:lnTo>
                    <a:pt x="325612" y="421332"/>
                  </a:lnTo>
                  <a:lnTo>
                    <a:pt x="295849" y="455613"/>
                  </a:lnTo>
                  <a:lnTo>
                    <a:pt x="267308" y="490949"/>
                  </a:lnTo>
                  <a:lnTo>
                    <a:pt x="240020" y="527308"/>
                  </a:lnTo>
                  <a:lnTo>
                    <a:pt x="214020" y="564656"/>
                  </a:lnTo>
                  <a:lnTo>
                    <a:pt x="189340" y="602961"/>
                  </a:lnTo>
                  <a:lnTo>
                    <a:pt x="166014" y="642190"/>
                  </a:lnTo>
                  <a:lnTo>
                    <a:pt x="144073" y="682310"/>
                  </a:lnTo>
                  <a:lnTo>
                    <a:pt x="123552" y="723287"/>
                  </a:lnTo>
                  <a:lnTo>
                    <a:pt x="104483" y="765090"/>
                  </a:lnTo>
                  <a:lnTo>
                    <a:pt x="86899" y="807685"/>
                  </a:lnTo>
                  <a:lnTo>
                    <a:pt x="70833" y="851039"/>
                  </a:lnTo>
                  <a:lnTo>
                    <a:pt x="56319" y="895119"/>
                  </a:lnTo>
                  <a:lnTo>
                    <a:pt x="43388" y="939892"/>
                  </a:lnTo>
                  <a:lnTo>
                    <a:pt x="32075" y="985326"/>
                  </a:lnTo>
                  <a:lnTo>
                    <a:pt x="22411" y="1031387"/>
                  </a:lnTo>
                  <a:lnTo>
                    <a:pt x="14431" y="1078042"/>
                  </a:lnTo>
                  <a:lnTo>
                    <a:pt x="8167" y="1125260"/>
                  </a:lnTo>
                  <a:lnTo>
                    <a:pt x="3651" y="1173006"/>
                  </a:lnTo>
                  <a:lnTo>
                    <a:pt x="918" y="1221247"/>
                  </a:lnTo>
                  <a:lnTo>
                    <a:pt x="0" y="1269952"/>
                  </a:lnTo>
                  <a:lnTo>
                    <a:pt x="918" y="1318657"/>
                  </a:lnTo>
                  <a:lnTo>
                    <a:pt x="3651" y="1366902"/>
                  </a:lnTo>
                  <a:lnTo>
                    <a:pt x="8167" y="1414653"/>
                  </a:lnTo>
                  <a:lnTo>
                    <a:pt x="14431" y="1461878"/>
                  </a:lnTo>
                  <a:lnTo>
                    <a:pt x="22411" y="1508543"/>
                  </a:lnTo>
                  <a:lnTo>
                    <a:pt x="32075" y="1554615"/>
                  </a:lnTo>
                  <a:lnTo>
                    <a:pt x="43388" y="1600061"/>
                  </a:lnTo>
                  <a:lnTo>
                    <a:pt x="56319" y="1644849"/>
                  </a:lnTo>
                  <a:lnTo>
                    <a:pt x="70833" y="1688945"/>
                  </a:lnTo>
                  <a:lnTo>
                    <a:pt x="86899" y="1732316"/>
                  </a:lnTo>
                  <a:lnTo>
                    <a:pt x="104483" y="1774929"/>
                  </a:lnTo>
                  <a:lnTo>
                    <a:pt x="123552" y="1816751"/>
                  </a:lnTo>
                  <a:lnTo>
                    <a:pt x="144073" y="1857749"/>
                  </a:lnTo>
                  <a:lnTo>
                    <a:pt x="166014" y="1897890"/>
                  </a:lnTo>
                  <a:lnTo>
                    <a:pt x="189340" y="1937141"/>
                  </a:lnTo>
                  <a:lnTo>
                    <a:pt x="214020" y="1975469"/>
                  </a:lnTo>
                  <a:lnTo>
                    <a:pt x="240020" y="2012841"/>
                  </a:lnTo>
                  <a:lnTo>
                    <a:pt x="267308" y="2049224"/>
                  </a:lnTo>
                  <a:lnTo>
                    <a:pt x="295849" y="2084584"/>
                  </a:lnTo>
                  <a:lnTo>
                    <a:pt x="325612" y="2118890"/>
                  </a:lnTo>
                  <a:lnTo>
                    <a:pt x="356564" y="2152107"/>
                  </a:lnTo>
                  <a:lnTo>
                    <a:pt x="388670" y="2184203"/>
                  </a:lnTo>
                  <a:lnTo>
                    <a:pt x="421899" y="2215144"/>
                  </a:lnTo>
                  <a:lnTo>
                    <a:pt x="456218" y="2244899"/>
                  </a:lnTo>
                  <a:lnTo>
                    <a:pt x="491593" y="2273432"/>
                  </a:lnTo>
                  <a:lnTo>
                    <a:pt x="527991" y="2300713"/>
                  </a:lnTo>
                  <a:lnTo>
                    <a:pt x="565380" y="2326707"/>
                  </a:lnTo>
                  <a:lnTo>
                    <a:pt x="603727" y="2351382"/>
                  </a:lnTo>
                  <a:lnTo>
                    <a:pt x="642998" y="2374704"/>
                  </a:lnTo>
                  <a:lnTo>
                    <a:pt x="683160" y="2396640"/>
                  </a:lnTo>
                  <a:lnTo>
                    <a:pt x="724181" y="2417158"/>
                  </a:lnTo>
                  <a:lnTo>
                    <a:pt x="766028" y="2436224"/>
                  </a:lnTo>
                  <a:lnTo>
                    <a:pt x="808667" y="2453806"/>
                  </a:lnTo>
                  <a:lnTo>
                    <a:pt x="852066" y="2469870"/>
                  </a:lnTo>
                  <a:lnTo>
                    <a:pt x="896191" y="2484383"/>
                  </a:lnTo>
                  <a:lnTo>
                    <a:pt x="941010" y="2497313"/>
                  </a:lnTo>
                  <a:lnTo>
                    <a:pt x="986490" y="2508626"/>
                  </a:lnTo>
                  <a:lnTo>
                    <a:pt x="1032597" y="2518289"/>
                  </a:lnTo>
                  <a:lnTo>
                    <a:pt x="1079300" y="2526269"/>
                  </a:lnTo>
                  <a:lnTo>
                    <a:pt x="1126564" y="2532533"/>
                  </a:lnTo>
                  <a:lnTo>
                    <a:pt x="1174356" y="2537049"/>
                  </a:lnTo>
                  <a:lnTo>
                    <a:pt x="1222645" y="2539782"/>
                  </a:lnTo>
                  <a:lnTo>
                    <a:pt x="1266824" y="2540615"/>
                  </a:lnTo>
                  <a:lnTo>
                    <a:pt x="1266826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722726" y="5359679"/>
              <a:ext cx="277495" cy="1767839"/>
            </a:xfrm>
            <a:custGeom>
              <a:avLst/>
              <a:gdLst/>
              <a:ahLst/>
              <a:cxnLst/>
              <a:rect l="l" t="t" r="r" b="b"/>
              <a:pathLst>
                <a:path w="277494" h="1767840">
                  <a:moveTo>
                    <a:pt x="277114" y="1627809"/>
                  </a:moveTo>
                  <a:lnTo>
                    <a:pt x="136779" y="1491018"/>
                  </a:lnTo>
                  <a:lnTo>
                    <a:pt x="0" y="1630692"/>
                  </a:lnTo>
                  <a:lnTo>
                    <a:pt x="139573" y="1767484"/>
                  </a:lnTo>
                  <a:lnTo>
                    <a:pt x="208788" y="1697647"/>
                  </a:lnTo>
                  <a:lnTo>
                    <a:pt x="277114" y="1627809"/>
                  </a:lnTo>
                  <a:close/>
                </a:path>
                <a:path w="277494" h="1767840">
                  <a:moveTo>
                    <a:pt x="277114" y="1131049"/>
                  </a:moveTo>
                  <a:lnTo>
                    <a:pt x="136779" y="994257"/>
                  </a:lnTo>
                  <a:lnTo>
                    <a:pt x="0" y="1133932"/>
                  </a:lnTo>
                  <a:lnTo>
                    <a:pt x="139573" y="1270711"/>
                  </a:lnTo>
                  <a:lnTo>
                    <a:pt x="208788" y="1200886"/>
                  </a:lnTo>
                  <a:lnTo>
                    <a:pt x="277114" y="1131049"/>
                  </a:lnTo>
                  <a:close/>
                </a:path>
                <a:path w="277494" h="1767840">
                  <a:moveTo>
                    <a:pt x="277114" y="633552"/>
                  </a:moveTo>
                  <a:lnTo>
                    <a:pt x="136779" y="496773"/>
                  </a:lnTo>
                  <a:lnTo>
                    <a:pt x="0" y="636435"/>
                  </a:lnTo>
                  <a:lnTo>
                    <a:pt x="139573" y="773226"/>
                  </a:lnTo>
                  <a:lnTo>
                    <a:pt x="208788" y="703389"/>
                  </a:lnTo>
                  <a:lnTo>
                    <a:pt x="277114" y="633552"/>
                  </a:lnTo>
                  <a:close/>
                </a:path>
                <a:path w="277494" h="1767840">
                  <a:moveTo>
                    <a:pt x="277114" y="136791"/>
                  </a:moveTo>
                  <a:lnTo>
                    <a:pt x="136779" y="0"/>
                  </a:lnTo>
                  <a:lnTo>
                    <a:pt x="0" y="139674"/>
                  </a:lnTo>
                  <a:lnTo>
                    <a:pt x="139573" y="276466"/>
                  </a:lnTo>
                  <a:lnTo>
                    <a:pt x="208788" y="206629"/>
                  </a:lnTo>
                  <a:lnTo>
                    <a:pt x="277114" y="136791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3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758" y="0"/>
                </a:moveTo>
                <a:lnTo>
                  <a:pt x="0" y="0"/>
                </a:lnTo>
                <a:lnTo>
                  <a:pt x="0" y="1254248"/>
                </a:lnTo>
                <a:lnTo>
                  <a:pt x="458" y="1254248"/>
                </a:lnTo>
                <a:lnTo>
                  <a:pt x="67617" y="1245492"/>
                </a:lnTo>
                <a:lnTo>
                  <a:pt x="133131" y="1233249"/>
                </a:lnTo>
                <a:lnTo>
                  <a:pt x="197211" y="1218136"/>
                </a:lnTo>
                <a:lnTo>
                  <a:pt x="261287" y="1199417"/>
                </a:lnTo>
                <a:lnTo>
                  <a:pt x="323924" y="1177103"/>
                </a:lnTo>
                <a:lnTo>
                  <a:pt x="385122" y="1151893"/>
                </a:lnTo>
                <a:lnTo>
                  <a:pt x="445601" y="1123102"/>
                </a:lnTo>
                <a:lnTo>
                  <a:pt x="503916" y="1091429"/>
                </a:lnTo>
                <a:lnTo>
                  <a:pt x="560075" y="1056859"/>
                </a:lnTo>
                <a:lnTo>
                  <a:pt x="615513" y="1018708"/>
                </a:lnTo>
                <a:lnTo>
                  <a:pt x="668069" y="978386"/>
                </a:lnTo>
                <a:lnTo>
                  <a:pt x="718468" y="935193"/>
                </a:lnTo>
                <a:lnTo>
                  <a:pt x="766707" y="889829"/>
                </a:lnTo>
                <a:lnTo>
                  <a:pt x="812784" y="841594"/>
                </a:lnTo>
                <a:lnTo>
                  <a:pt x="855979" y="791188"/>
                </a:lnTo>
                <a:lnTo>
                  <a:pt x="896302" y="737911"/>
                </a:lnTo>
                <a:lnTo>
                  <a:pt x="933738" y="683200"/>
                </a:lnTo>
                <a:lnTo>
                  <a:pt x="968296" y="627040"/>
                </a:lnTo>
                <a:lnTo>
                  <a:pt x="999976" y="567998"/>
                </a:lnTo>
                <a:lnTo>
                  <a:pt x="1028774" y="508245"/>
                </a:lnTo>
                <a:lnTo>
                  <a:pt x="1054695" y="447043"/>
                </a:lnTo>
                <a:lnTo>
                  <a:pt x="1076290" y="384407"/>
                </a:lnTo>
                <a:lnTo>
                  <a:pt x="1095731" y="320335"/>
                </a:lnTo>
                <a:lnTo>
                  <a:pt x="1110853" y="256264"/>
                </a:lnTo>
                <a:lnTo>
                  <a:pt x="1123091" y="190745"/>
                </a:lnTo>
                <a:lnTo>
                  <a:pt x="1131728" y="124501"/>
                </a:lnTo>
                <a:lnTo>
                  <a:pt x="1137488" y="58271"/>
                </a:lnTo>
                <a:lnTo>
                  <a:pt x="1138758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995958" y="8671680"/>
            <a:ext cx="2035810" cy="1615440"/>
          </a:xfrm>
          <a:custGeom>
            <a:avLst/>
            <a:gdLst/>
            <a:ahLst/>
            <a:cxnLst/>
            <a:rect l="l" t="t" r="r" b="b"/>
            <a:pathLst>
              <a:path w="2035809" h="1615440">
                <a:moveTo>
                  <a:pt x="2035684" y="1615322"/>
                </a:moveTo>
                <a:lnTo>
                  <a:pt x="2035684" y="640072"/>
                </a:lnTo>
                <a:lnTo>
                  <a:pt x="2034960" y="606233"/>
                </a:lnTo>
                <a:lnTo>
                  <a:pt x="2027760" y="539994"/>
                </a:lnTo>
                <a:lnTo>
                  <a:pt x="2014082" y="474475"/>
                </a:lnTo>
                <a:lnTo>
                  <a:pt x="1993203" y="410395"/>
                </a:lnTo>
                <a:lnTo>
                  <a:pt x="1965834" y="349197"/>
                </a:lnTo>
                <a:lnTo>
                  <a:pt x="1932725" y="291590"/>
                </a:lnTo>
                <a:lnTo>
                  <a:pt x="1893127" y="237590"/>
                </a:lnTo>
                <a:lnTo>
                  <a:pt x="1848474" y="187197"/>
                </a:lnTo>
                <a:lnTo>
                  <a:pt x="1798080" y="142556"/>
                </a:lnTo>
                <a:lnTo>
                  <a:pt x="1744080" y="102958"/>
                </a:lnTo>
                <a:lnTo>
                  <a:pt x="1686485" y="69837"/>
                </a:lnTo>
                <a:lnTo>
                  <a:pt x="1625284" y="42481"/>
                </a:lnTo>
                <a:lnTo>
                  <a:pt x="1561200" y="21602"/>
                </a:lnTo>
                <a:lnTo>
                  <a:pt x="1495680" y="7924"/>
                </a:lnTo>
                <a:lnTo>
                  <a:pt x="1429450" y="723"/>
                </a:lnTo>
                <a:lnTo>
                  <a:pt x="1395604" y="0"/>
                </a:lnTo>
                <a:lnTo>
                  <a:pt x="1361759" y="723"/>
                </a:lnTo>
                <a:lnTo>
                  <a:pt x="1295528" y="7924"/>
                </a:lnTo>
                <a:lnTo>
                  <a:pt x="1230009" y="21602"/>
                </a:lnTo>
                <a:lnTo>
                  <a:pt x="1165925" y="42481"/>
                </a:lnTo>
                <a:lnTo>
                  <a:pt x="1104723" y="69837"/>
                </a:lnTo>
                <a:lnTo>
                  <a:pt x="1047129" y="102958"/>
                </a:lnTo>
                <a:lnTo>
                  <a:pt x="993129" y="142556"/>
                </a:lnTo>
                <a:lnTo>
                  <a:pt x="942722" y="187197"/>
                </a:lnTo>
                <a:lnTo>
                  <a:pt x="898094" y="237590"/>
                </a:lnTo>
                <a:lnTo>
                  <a:pt x="858483" y="291590"/>
                </a:lnTo>
                <a:lnTo>
                  <a:pt x="825362" y="349197"/>
                </a:lnTo>
                <a:lnTo>
                  <a:pt x="798006" y="410395"/>
                </a:lnTo>
                <a:lnTo>
                  <a:pt x="777127" y="474475"/>
                </a:lnTo>
                <a:lnTo>
                  <a:pt x="763449" y="539994"/>
                </a:lnTo>
                <a:lnTo>
                  <a:pt x="756248" y="606233"/>
                </a:lnTo>
                <a:lnTo>
                  <a:pt x="755524" y="640072"/>
                </a:lnTo>
                <a:lnTo>
                  <a:pt x="755273" y="1615322"/>
                </a:lnTo>
              </a:path>
              <a:path w="2035809" h="1615440">
                <a:moveTo>
                  <a:pt x="1280403" y="1615322"/>
                </a:moveTo>
                <a:lnTo>
                  <a:pt x="1280403" y="640072"/>
                </a:lnTo>
                <a:lnTo>
                  <a:pt x="1279679" y="606233"/>
                </a:lnTo>
                <a:lnTo>
                  <a:pt x="1272490" y="539994"/>
                </a:lnTo>
                <a:lnTo>
                  <a:pt x="1258800" y="474475"/>
                </a:lnTo>
                <a:lnTo>
                  <a:pt x="1237921" y="410395"/>
                </a:lnTo>
                <a:lnTo>
                  <a:pt x="1210565" y="349197"/>
                </a:lnTo>
                <a:lnTo>
                  <a:pt x="1177444" y="291590"/>
                </a:lnTo>
                <a:lnTo>
                  <a:pt x="1137845" y="237590"/>
                </a:lnTo>
                <a:lnTo>
                  <a:pt x="1093205" y="187197"/>
                </a:lnTo>
                <a:lnTo>
                  <a:pt x="1042811" y="142556"/>
                </a:lnTo>
                <a:lnTo>
                  <a:pt x="988811" y="102958"/>
                </a:lnTo>
                <a:lnTo>
                  <a:pt x="931203" y="69837"/>
                </a:lnTo>
                <a:lnTo>
                  <a:pt x="870002" y="42481"/>
                </a:lnTo>
                <a:lnTo>
                  <a:pt x="805931" y="21602"/>
                </a:lnTo>
                <a:lnTo>
                  <a:pt x="740411" y="7924"/>
                </a:lnTo>
                <a:lnTo>
                  <a:pt x="674168" y="723"/>
                </a:lnTo>
                <a:lnTo>
                  <a:pt x="640335" y="0"/>
                </a:lnTo>
                <a:lnTo>
                  <a:pt x="606490" y="723"/>
                </a:lnTo>
                <a:lnTo>
                  <a:pt x="540247" y="7924"/>
                </a:lnTo>
                <a:lnTo>
                  <a:pt x="474727" y="21602"/>
                </a:lnTo>
                <a:lnTo>
                  <a:pt x="410656" y="42481"/>
                </a:lnTo>
                <a:lnTo>
                  <a:pt x="349454" y="69837"/>
                </a:lnTo>
                <a:lnTo>
                  <a:pt x="291860" y="102958"/>
                </a:lnTo>
                <a:lnTo>
                  <a:pt x="237860" y="142556"/>
                </a:lnTo>
                <a:lnTo>
                  <a:pt x="187453" y="187197"/>
                </a:lnTo>
                <a:lnTo>
                  <a:pt x="142813" y="237590"/>
                </a:lnTo>
                <a:lnTo>
                  <a:pt x="103214" y="291590"/>
                </a:lnTo>
                <a:lnTo>
                  <a:pt x="70093" y="349197"/>
                </a:lnTo>
                <a:lnTo>
                  <a:pt x="42737" y="410395"/>
                </a:lnTo>
                <a:lnTo>
                  <a:pt x="21858" y="474475"/>
                </a:lnTo>
                <a:lnTo>
                  <a:pt x="8180" y="539994"/>
                </a:lnTo>
                <a:lnTo>
                  <a:pt x="979" y="606233"/>
                </a:lnTo>
                <a:lnTo>
                  <a:pt x="255" y="640072"/>
                </a:lnTo>
                <a:lnTo>
                  <a:pt x="0" y="1615322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992725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1295234" y="1287449"/>
                </a:moveTo>
                <a:lnTo>
                  <a:pt x="1269999" y="1287995"/>
                </a:lnTo>
                <a:lnTo>
                  <a:pt x="1269999" y="1287284"/>
                </a:lnTo>
                <a:lnTo>
                  <a:pt x="1203832" y="1285836"/>
                </a:lnTo>
                <a:lnTo>
                  <a:pt x="1137538" y="1280083"/>
                </a:lnTo>
                <a:lnTo>
                  <a:pt x="1071371" y="1271447"/>
                </a:lnTo>
                <a:lnTo>
                  <a:pt x="1005839" y="1259204"/>
                </a:lnTo>
                <a:lnTo>
                  <a:pt x="941704" y="1244079"/>
                </a:lnTo>
                <a:lnTo>
                  <a:pt x="877696" y="1225359"/>
                </a:lnTo>
                <a:lnTo>
                  <a:pt x="814958" y="1203045"/>
                </a:lnTo>
                <a:lnTo>
                  <a:pt x="753871" y="1177848"/>
                </a:lnTo>
                <a:lnTo>
                  <a:pt x="693292" y="1149045"/>
                </a:lnTo>
                <a:lnTo>
                  <a:pt x="634999" y="1117358"/>
                </a:lnTo>
                <a:lnTo>
                  <a:pt x="578865" y="1082801"/>
                </a:lnTo>
                <a:lnTo>
                  <a:pt x="523366" y="1044651"/>
                </a:lnTo>
                <a:lnTo>
                  <a:pt x="470915" y="1004328"/>
                </a:lnTo>
                <a:lnTo>
                  <a:pt x="420496" y="961135"/>
                </a:lnTo>
                <a:lnTo>
                  <a:pt x="372236" y="915771"/>
                </a:lnTo>
                <a:lnTo>
                  <a:pt x="326135" y="867536"/>
                </a:lnTo>
                <a:lnTo>
                  <a:pt x="282955" y="817130"/>
                </a:lnTo>
                <a:lnTo>
                  <a:pt x="242569" y="763854"/>
                </a:lnTo>
                <a:lnTo>
                  <a:pt x="205231" y="709142"/>
                </a:lnTo>
                <a:lnTo>
                  <a:pt x="170687" y="652983"/>
                </a:lnTo>
                <a:lnTo>
                  <a:pt x="138937" y="593940"/>
                </a:lnTo>
                <a:lnTo>
                  <a:pt x="110108" y="534187"/>
                </a:lnTo>
                <a:lnTo>
                  <a:pt x="84200" y="472986"/>
                </a:lnTo>
                <a:lnTo>
                  <a:pt x="62610" y="410349"/>
                </a:lnTo>
                <a:lnTo>
                  <a:pt x="43179" y="346265"/>
                </a:lnTo>
                <a:lnTo>
                  <a:pt x="28066" y="282193"/>
                </a:lnTo>
                <a:lnTo>
                  <a:pt x="15874" y="216674"/>
                </a:lnTo>
                <a:lnTo>
                  <a:pt x="7238" y="150444"/>
                </a:lnTo>
                <a:lnTo>
                  <a:pt x="1396" y="84200"/>
                </a:lnTo>
                <a:lnTo>
                  <a:pt x="0" y="17957"/>
                </a:lnTo>
                <a:lnTo>
                  <a:pt x="378" y="0"/>
                </a:lnTo>
              </a:path>
              <a:path w="1295400" h="1288415">
                <a:moveTo>
                  <a:pt x="1295234" y="657473"/>
                </a:moveTo>
                <a:lnTo>
                  <a:pt x="1269999" y="658025"/>
                </a:lnTo>
                <a:lnTo>
                  <a:pt x="1269999" y="657301"/>
                </a:lnTo>
                <a:lnTo>
                  <a:pt x="1236979" y="656577"/>
                </a:lnTo>
                <a:lnTo>
                  <a:pt x="1169923" y="649376"/>
                </a:lnTo>
                <a:lnTo>
                  <a:pt x="1104391" y="635698"/>
                </a:lnTo>
                <a:lnTo>
                  <a:pt x="1041145" y="614819"/>
                </a:lnTo>
                <a:lnTo>
                  <a:pt x="979931" y="587463"/>
                </a:lnTo>
                <a:lnTo>
                  <a:pt x="921511" y="554342"/>
                </a:lnTo>
                <a:lnTo>
                  <a:pt x="867536" y="514743"/>
                </a:lnTo>
                <a:lnTo>
                  <a:pt x="817879" y="470103"/>
                </a:lnTo>
                <a:lnTo>
                  <a:pt x="772540" y="420433"/>
                </a:lnTo>
                <a:lnTo>
                  <a:pt x="733678" y="366433"/>
                </a:lnTo>
                <a:lnTo>
                  <a:pt x="699769" y="308114"/>
                </a:lnTo>
                <a:lnTo>
                  <a:pt x="672464" y="246913"/>
                </a:lnTo>
                <a:lnTo>
                  <a:pt x="652271" y="183553"/>
                </a:lnTo>
                <a:lnTo>
                  <a:pt x="637920" y="118033"/>
                </a:lnTo>
                <a:lnTo>
                  <a:pt x="630681" y="51079"/>
                </a:lnTo>
                <a:lnTo>
                  <a:pt x="629919" y="17957"/>
                </a:lnTo>
                <a:lnTo>
                  <a:pt x="630324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9776874"/>
            <a:ext cx="2698115" cy="510540"/>
          </a:xfrm>
          <a:custGeom>
            <a:avLst/>
            <a:gdLst/>
            <a:ahLst/>
            <a:cxnLst/>
            <a:rect l="l" t="t" r="r" b="b"/>
            <a:pathLst>
              <a:path w="2698115" h="510540">
                <a:moveTo>
                  <a:pt x="1592358" y="510128"/>
                </a:moveTo>
                <a:lnTo>
                  <a:pt x="1596936" y="467960"/>
                </a:lnTo>
                <a:lnTo>
                  <a:pt x="1609179" y="411807"/>
                </a:lnTo>
                <a:lnTo>
                  <a:pt x="1627176" y="356369"/>
                </a:lnTo>
                <a:lnTo>
                  <a:pt x="1650939" y="303093"/>
                </a:lnTo>
                <a:lnTo>
                  <a:pt x="1679731" y="252700"/>
                </a:lnTo>
                <a:lnTo>
                  <a:pt x="1714301" y="205903"/>
                </a:lnTo>
                <a:lnTo>
                  <a:pt x="1752454" y="162708"/>
                </a:lnTo>
                <a:lnTo>
                  <a:pt x="1795661" y="123830"/>
                </a:lnTo>
                <a:lnTo>
                  <a:pt x="1843173" y="89991"/>
                </a:lnTo>
                <a:lnTo>
                  <a:pt x="1892858" y="60473"/>
                </a:lnTo>
                <a:lnTo>
                  <a:pt x="1946136" y="36716"/>
                </a:lnTo>
                <a:lnTo>
                  <a:pt x="2001574" y="18717"/>
                </a:lnTo>
                <a:lnTo>
                  <a:pt x="2058447" y="7199"/>
                </a:lnTo>
                <a:lnTo>
                  <a:pt x="2116044" y="720"/>
                </a:lnTo>
                <a:lnTo>
                  <a:pt x="2144849" y="0"/>
                </a:lnTo>
                <a:lnTo>
                  <a:pt x="2173653" y="720"/>
                </a:lnTo>
                <a:lnTo>
                  <a:pt x="2231974" y="6479"/>
                </a:lnTo>
                <a:lnTo>
                  <a:pt x="2288847" y="18717"/>
                </a:lnTo>
                <a:lnTo>
                  <a:pt x="2343573" y="36716"/>
                </a:lnTo>
                <a:lnTo>
                  <a:pt x="2396852" y="60473"/>
                </a:lnTo>
                <a:lnTo>
                  <a:pt x="2447248" y="89272"/>
                </a:lnTo>
                <a:lnTo>
                  <a:pt x="2494049" y="123830"/>
                </a:lnTo>
                <a:lnTo>
                  <a:pt x="2537243" y="162708"/>
                </a:lnTo>
                <a:lnTo>
                  <a:pt x="2576132" y="205903"/>
                </a:lnTo>
                <a:lnTo>
                  <a:pt x="2610691" y="252700"/>
                </a:lnTo>
                <a:lnTo>
                  <a:pt x="2639483" y="303093"/>
                </a:lnTo>
                <a:lnTo>
                  <a:pt x="2663245" y="356369"/>
                </a:lnTo>
                <a:lnTo>
                  <a:pt x="2681242" y="411083"/>
                </a:lnTo>
                <a:lnTo>
                  <a:pt x="2693485" y="467960"/>
                </a:lnTo>
                <a:lnTo>
                  <a:pt x="2697092" y="496758"/>
                </a:lnTo>
                <a:lnTo>
                  <a:pt x="2698064" y="510128"/>
                </a:lnTo>
              </a:path>
              <a:path w="2698115" h="510540">
                <a:moveTo>
                  <a:pt x="482129" y="510128"/>
                </a:moveTo>
                <a:lnTo>
                  <a:pt x="486708" y="467960"/>
                </a:lnTo>
                <a:lnTo>
                  <a:pt x="498948" y="411807"/>
                </a:lnTo>
                <a:lnTo>
                  <a:pt x="516946" y="356369"/>
                </a:lnTo>
                <a:lnTo>
                  <a:pt x="540708" y="303093"/>
                </a:lnTo>
                <a:lnTo>
                  <a:pt x="569507" y="252700"/>
                </a:lnTo>
                <a:lnTo>
                  <a:pt x="604065" y="205903"/>
                </a:lnTo>
                <a:lnTo>
                  <a:pt x="642225" y="162708"/>
                </a:lnTo>
                <a:lnTo>
                  <a:pt x="685424" y="123830"/>
                </a:lnTo>
                <a:lnTo>
                  <a:pt x="732946" y="89991"/>
                </a:lnTo>
                <a:lnTo>
                  <a:pt x="782625" y="60473"/>
                </a:lnTo>
                <a:lnTo>
                  <a:pt x="835905" y="36716"/>
                </a:lnTo>
                <a:lnTo>
                  <a:pt x="891344" y="18717"/>
                </a:lnTo>
                <a:lnTo>
                  <a:pt x="948221" y="7199"/>
                </a:lnTo>
                <a:lnTo>
                  <a:pt x="1005823" y="720"/>
                </a:lnTo>
                <a:lnTo>
                  <a:pt x="1034621" y="0"/>
                </a:lnTo>
                <a:lnTo>
                  <a:pt x="1063419" y="720"/>
                </a:lnTo>
                <a:lnTo>
                  <a:pt x="1121740" y="6479"/>
                </a:lnTo>
                <a:lnTo>
                  <a:pt x="1178623" y="18717"/>
                </a:lnTo>
                <a:lnTo>
                  <a:pt x="1233342" y="36716"/>
                </a:lnTo>
                <a:lnTo>
                  <a:pt x="1286612" y="60473"/>
                </a:lnTo>
                <a:lnTo>
                  <a:pt x="1337020" y="89272"/>
                </a:lnTo>
                <a:lnTo>
                  <a:pt x="1383821" y="123830"/>
                </a:lnTo>
                <a:lnTo>
                  <a:pt x="1427016" y="162708"/>
                </a:lnTo>
                <a:lnTo>
                  <a:pt x="1465892" y="205903"/>
                </a:lnTo>
                <a:lnTo>
                  <a:pt x="1500463" y="252700"/>
                </a:lnTo>
                <a:lnTo>
                  <a:pt x="1529255" y="303093"/>
                </a:lnTo>
                <a:lnTo>
                  <a:pt x="1553018" y="356369"/>
                </a:lnTo>
                <a:lnTo>
                  <a:pt x="1571014" y="411083"/>
                </a:lnTo>
                <a:lnTo>
                  <a:pt x="1583258" y="467960"/>
                </a:lnTo>
                <a:lnTo>
                  <a:pt x="1586852" y="496758"/>
                </a:lnTo>
                <a:lnTo>
                  <a:pt x="1587835" y="510128"/>
                </a:lnTo>
              </a:path>
              <a:path w="2698115" h="510540">
                <a:moveTo>
                  <a:pt x="0" y="5131"/>
                </a:moveTo>
                <a:lnTo>
                  <a:pt x="38869" y="12238"/>
                </a:lnTo>
                <a:lnTo>
                  <a:pt x="95032" y="27359"/>
                </a:lnTo>
                <a:lnTo>
                  <a:pt x="149751" y="48235"/>
                </a:lnTo>
                <a:lnTo>
                  <a:pt x="201588" y="74156"/>
                </a:lnTo>
                <a:lnTo>
                  <a:pt x="249829" y="105831"/>
                </a:lnTo>
                <a:lnTo>
                  <a:pt x="295186" y="142548"/>
                </a:lnTo>
                <a:lnTo>
                  <a:pt x="336228" y="183584"/>
                </a:lnTo>
                <a:lnTo>
                  <a:pt x="372949" y="228943"/>
                </a:lnTo>
                <a:lnTo>
                  <a:pt x="404630" y="277897"/>
                </a:lnTo>
                <a:lnTo>
                  <a:pt x="430545" y="329014"/>
                </a:lnTo>
                <a:lnTo>
                  <a:pt x="451426" y="383728"/>
                </a:lnTo>
                <a:lnTo>
                  <a:pt x="466548" y="439881"/>
                </a:lnTo>
                <a:lnTo>
                  <a:pt x="475909" y="496758"/>
                </a:lnTo>
                <a:lnTo>
                  <a:pt x="476886" y="510128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516172" y="6786710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6"/>
                </a:moveTo>
                <a:lnTo>
                  <a:pt x="1396" y="0"/>
                </a:lnTo>
              </a:path>
              <a:path w="772159" h="1281429">
                <a:moveTo>
                  <a:pt x="0" y="645827"/>
                </a:moveTo>
                <a:lnTo>
                  <a:pt x="771726" y="723"/>
                </a:lnTo>
              </a:path>
              <a:path w="772159" h="1281429">
                <a:moveTo>
                  <a:pt x="0" y="632859"/>
                </a:moveTo>
                <a:lnTo>
                  <a:pt x="770202" y="1280846"/>
                </a:lnTo>
              </a:path>
              <a:path w="772159" h="1281429">
                <a:moveTo>
                  <a:pt x="7873" y="637902"/>
                </a:moveTo>
                <a:lnTo>
                  <a:pt x="771726" y="636466"/>
                </a:lnTo>
              </a:path>
            </a:pathLst>
          </a:custGeom>
          <a:ln w="76312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9552240" y="0"/>
            <a:ext cx="7309484" cy="9119870"/>
            <a:chOff x="9552240" y="0"/>
            <a:chExt cx="7309484" cy="911987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3842" y="1167117"/>
              <a:ext cx="6387706" cy="795233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552240" y="0"/>
              <a:ext cx="1266825" cy="1976755"/>
            </a:xfrm>
            <a:custGeom>
              <a:avLst/>
              <a:gdLst/>
              <a:ahLst/>
              <a:cxnLst/>
              <a:rect l="l" t="t" r="r" b="b"/>
              <a:pathLst>
                <a:path w="1266825" h="1976755">
                  <a:moveTo>
                    <a:pt x="1266824" y="0"/>
                  </a:moveTo>
                  <a:lnTo>
                    <a:pt x="214210" y="0"/>
                  </a:lnTo>
                  <a:lnTo>
                    <a:pt x="189345" y="38570"/>
                  </a:lnTo>
                  <a:lnTo>
                    <a:pt x="166018" y="77799"/>
                  </a:lnTo>
                  <a:lnTo>
                    <a:pt x="144077" y="117919"/>
                  </a:lnTo>
                  <a:lnTo>
                    <a:pt x="123555" y="158897"/>
                  </a:lnTo>
                  <a:lnTo>
                    <a:pt x="104485" y="200699"/>
                  </a:lnTo>
                  <a:lnTo>
                    <a:pt x="86901" y="243294"/>
                  </a:lnTo>
                  <a:lnTo>
                    <a:pt x="70835" y="286648"/>
                  </a:lnTo>
                  <a:lnTo>
                    <a:pt x="56320" y="330728"/>
                  </a:lnTo>
                  <a:lnTo>
                    <a:pt x="43389" y="375501"/>
                  </a:lnTo>
                  <a:lnTo>
                    <a:pt x="32076" y="420935"/>
                  </a:lnTo>
                  <a:lnTo>
                    <a:pt x="22412" y="466996"/>
                  </a:lnTo>
                  <a:lnTo>
                    <a:pt x="14431" y="513652"/>
                  </a:lnTo>
                  <a:lnTo>
                    <a:pt x="8167" y="560869"/>
                  </a:lnTo>
                  <a:lnTo>
                    <a:pt x="3651" y="608615"/>
                  </a:lnTo>
                  <a:lnTo>
                    <a:pt x="918" y="656856"/>
                  </a:lnTo>
                  <a:lnTo>
                    <a:pt x="0" y="705561"/>
                  </a:lnTo>
                  <a:lnTo>
                    <a:pt x="918" y="754266"/>
                  </a:lnTo>
                  <a:lnTo>
                    <a:pt x="3651" y="802511"/>
                  </a:lnTo>
                  <a:lnTo>
                    <a:pt x="8167" y="850262"/>
                  </a:lnTo>
                  <a:lnTo>
                    <a:pt x="14431" y="897487"/>
                  </a:lnTo>
                  <a:lnTo>
                    <a:pt x="22412" y="944152"/>
                  </a:lnTo>
                  <a:lnTo>
                    <a:pt x="32076" y="990224"/>
                  </a:lnTo>
                  <a:lnTo>
                    <a:pt x="43389" y="1035671"/>
                  </a:lnTo>
                  <a:lnTo>
                    <a:pt x="56320" y="1080458"/>
                  </a:lnTo>
                  <a:lnTo>
                    <a:pt x="70835" y="1124554"/>
                  </a:lnTo>
                  <a:lnTo>
                    <a:pt x="86901" y="1167925"/>
                  </a:lnTo>
                  <a:lnTo>
                    <a:pt x="104485" y="1210538"/>
                  </a:lnTo>
                  <a:lnTo>
                    <a:pt x="123555" y="1252360"/>
                  </a:lnTo>
                  <a:lnTo>
                    <a:pt x="144077" y="1293358"/>
                  </a:lnTo>
                  <a:lnTo>
                    <a:pt x="166018" y="1333499"/>
                  </a:lnTo>
                  <a:lnTo>
                    <a:pt x="189345" y="1372750"/>
                  </a:lnTo>
                  <a:lnTo>
                    <a:pt x="214025" y="1411078"/>
                  </a:lnTo>
                  <a:lnTo>
                    <a:pt x="240026" y="1448450"/>
                  </a:lnTo>
                  <a:lnTo>
                    <a:pt x="267314" y="1484833"/>
                  </a:lnTo>
                  <a:lnTo>
                    <a:pt x="295857" y="1520194"/>
                  </a:lnTo>
                  <a:lnTo>
                    <a:pt x="325620" y="1554499"/>
                  </a:lnTo>
                  <a:lnTo>
                    <a:pt x="356573" y="1587716"/>
                  </a:lnTo>
                  <a:lnTo>
                    <a:pt x="388680" y="1619812"/>
                  </a:lnTo>
                  <a:lnTo>
                    <a:pt x="421910" y="1650754"/>
                  </a:lnTo>
                  <a:lnTo>
                    <a:pt x="456230" y="1680508"/>
                  </a:lnTo>
                  <a:lnTo>
                    <a:pt x="491606" y="1709042"/>
                  </a:lnTo>
                  <a:lnTo>
                    <a:pt x="528005" y="1736322"/>
                  </a:lnTo>
                  <a:lnTo>
                    <a:pt x="565395" y="1762316"/>
                  </a:lnTo>
                  <a:lnTo>
                    <a:pt x="603743" y="1786991"/>
                  </a:lnTo>
                  <a:lnTo>
                    <a:pt x="643015" y="1810313"/>
                  </a:lnTo>
                  <a:lnTo>
                    <a:pt x="683179" y="1832249"/>
                  </a:lnTo>
                  <a:lnTo>
                    <a:pt x="724201" y="1852767"/>
                  </a:lnTo>
                  <a:lnTo>
                    <a:pt x="766049" y="1871834"/>
                  </a:lnTo>
                  <a:lnTo>
                    <a:pt x="808689" y="1889415"/>
                  </a:lnTo>
                  <a:lnTo>
                    <a:pt x="852089" y="1905479"/>
                  </a:lnTo>
                  <a:lnTo>
                    <a:pt x="896216" y="1919993"/>
                  </a:lnTo>
                  <a:lnTo>
                    <a:pt x="941037" y="1932922"/>
                  </a:lnTo>
                  <a:lnTo>
                    <a:pt x="986518" y="1944235"/>
                  </a:lnTo>
                  <a:lnTo>
                    <a:pt x="1032627" y="1953898"/>
                  </a:lnTo>
                  <a:lnTo>
                    <a:pt x="1079331" y="1961878"/>
                  </a:lnTo>
                  <a:lnTo>
                    <a:pt x="1126597" y="1968143"/>
                  </a:lnTo>
                  <a:lnTo>
                    <a:pt x="1174391" y="1972658"/>
                  </a:lnTo>
                  <a:lnTo>
                    <a:pt x="1222681" y="1975391"/>
                  </a:lnTo>
                  <a:lnTo>
                    <a:pt x="1266824" y="1976223"/>
                  </a:lnTo>
                  <a:lnTo>
                    <a:pt x="1266824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206723" y="566635"/>
              <a:ext cx="1768475" cy="277495"/>
            </a:xfrm>
            <a:custGeom>
              <a:avLst/>
              <a:gdLst/>
              <a:ahLst/>
              <a:cxnLst/>
              <a:rect l="l" t="t" r="r" b="b"/>
              <a:pathLst>
                <a:path w="1768475" h="277494">
                  <a:moveTo>
                    <a:pt x="276466" y="136766"/>
                  </a:moveTo>
                  <a:lnTo>
                    <a:pt x="136791" y="0"/>
                  </a:lnTo>
                  <a:lnTo>
                    <a:pt x="0" y="139636"/>
                  </a:lnTo>
                  <a:lnTo>
                    <a:pt x="69837" y="208737"/>
                  </a:lnTo>
                  <a:lnTo>
                    <a:pt x="139674" y="277126"/>
                  </a:lnTo>
                  <a:lnTo>
                    <a:pt x="276466" y="136766"/>
                  </a:lnTo>
                  <a:close/>
                </a:path>
                <a:path w="1768475" h="277494">
                  <a:moveTo>
                    <a:pt x="773239" y="136766"/>
                  </a:moveTo>
                  <a:lnTo>
                    <a:pt x="633564" y="0"/>
                  </a:lnTo>
                  <a:lnTo>
                    <a:pt x="496773" y="139636"/>
                  </a:lnTo>
                  <a:lnTo>
                    <a:pt x="566610" y="208737"/>
                  </a:lnTo>
                  <a:lnTo>
                    <a:pt x="636447" y="277126"/>
                  </a:lnTo>
                  <a:lnTo>
                    <a:pt x="773239" y="136766"/>
                  </a:lnTo>
                  <a:close/>
                </a:path>
                <a:path w="1768475" h="277494">
                  <a:moveTo>
                    <a:pt x="1270723" y="136766"/>
                  </a:moveTo>
                  <a:lnTo>
                    <a:pt x="1131062" y="0"/>
                  </a:lnTo>
                  <a:lnTo>
                    <a:pt x="994270" y="139636"/>
                  </a:lnTo>
                  <a:lnTo>
                    <a:pt x="1064094" y="208737"/>
                  </a:lnTo>
                  <a:lnTo>
                    <a:pt x="1133932" y="277126"/>
                  </a:lnTo>
                  <a:lnTo>
                    <a:pt x="1270723" y="136766"/>
                  </a:lnTo>
                  <a:close/>
                </a:path>
                <a:path w="1768475" h="277494">
                  <a:moveTo>
                    <a:pt x="1768221" y="136766"/>
                  </a:moveTo>
                  <a:lnTo>
                    <a:pt x="1628546" y="0"/>
                  </a:lnTo>
                  <a:lnTo>
                    <a:pt x="1491754" y="139636"/>
                  </a:lnTo>
                  <a:lnTo>
                    <a:pt x="1561592" y="208737"/>
                  </a:lnTo>
                  <a:lnTo>
                    <a:pt x="1631416" y="277126"/>
                  </a:lnTo>
                  <a:lnTo>
                    <a:pt x="1768221" y="136766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1027176"/>
            <a:ext cx="7089648" cy="107899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488" y="2703576"/>
            <a:ext cx="7735824" cy="158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3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758" y="0"/>
                </a:moveTo>
                <a:lnTo>
                  <a:pt x="0" y="0"/>
                </a:lnTo>
                <a:lnTo>
                  <a:pt x="0" y="1254248"/>
                </a:lnTo>
                <a:lnTo>
                  <a:pt x="458" y="1254248"/>
                </a:lnTo>
                <a:lnTo>
                  <a:pt x="67617" y="1245492"/>
                </a:lnTo>
                <a:lnTo>
                  <a:pt x="133131" y="1233249"/>
                </a:lnTo>
                <a:lnTo>
                  <a:pt x="197211" y="1218136"/>
                </a:lnTo>
                <a:lnTo>
                  <a:pt x="261287" y="1199417"/>
                </a:lnTo>
                <a:lnTo>
                  <a:pt x="323924" y="1177103"/>
                </a:lnTo>
                <a:lnTo>
                  <a:pt x="385122" y="1151893"/>
                </a:lnTo>
                <a:lnTo>
                  <a:pt x="445601" y="1123102"/>
                </a:lnTo>
                <a:lnTo>
                  <a:pt x="503916" y="1091416"/>
                </a:lnTo>
                <a:lnTo>
                  <a:pt x="560075" y="1056859"/>
                </a:lnTo>
                <a:lnTo>
                  <a:pt x="615513" y="1018708"/>
                </a:lnTo>
                <a:lnTo>
                  <a:pt x="668069" y="978386"/>
                </a:lnTo>
                <a:lnTo>
                  <a:pt x="718468" y="935193"/>
                </a:lnTo>
                <a:lnTo>
                  <a:pt x="766707" y="889829"/>
                </a:lnTo>
                <a:lnTo>
                  <a:pt x="812784" y="841594"/>
                </a:lnTo>
                <a:lnTo>
                  <a:pt x="855979" y="791188"/>
                </a:lnTo>
                <a:lnTo>
                  <a:pt x="896302" y="737911"/>
                </a:lnTo>
                <a:lnTo>
                  <a:pt x="933738" y="683200"/>
                </a:lnTo>
                <a:lnTo>
                  <a:pt x="968296" y="627040"/>
                </a:lnTo>
                <a:lnTo>
                  <a:pt x="999976" y="567998"/>
                </a:lnTo>
                <a:lnTo>
                  <a:pt x="1028774" y="508245"/>
                </a:lnTo>
                <a:lnTo>
                  <a:pt x="1054695" y="447043"/>
                </a:lnTo>
                <a:lnTo>
                  <a:pt x="1076290" y="384407"/>
                </a:lnTo>
                <a:lnTo>
                  <a:pt x="1095731" y="320335"/>
                </a:lnTo>
                <a:lnTo>
                  <a:pt x="1110853" y="256251"/>
                </a:lnTo>
                <a:lnTo>
                  <a:pt x="1123091" y="190745"/>
                </a:lnTo>
                <a:lnTo>
                  <a:pt x="1131728" y="124501"/>
                </a:lnTo>
                <a:lnTo>
                  <a:pt x="1137488" y="58258"/>
                </a:lnTo>
                <a:lnTo>
                  <a:pt x="1138758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250460"/>
            <a:ext cx="757555" cy="2035810"/>
          </a:xfrm>
          <a:custGeom>
            <a:avLst/>
            <a:gdLst/>
            <a:ahLst/>
            <a:cxnLst/>
            <a:rect l="l" t="t" r="r" b="b"/>
            <a:pathLst>
              <a:path w="757555" h="2035809">
                <a:moveTo>
                  <a:pt x="0" y="2035445"/>
                </a:moveTo>
                <a:lnTo>
                  <a:pt x="117321" y="2035445"/>
                </a:lnTo>
                <a:lnTo>
                  <a:pt x="151159" y="2034726"/>
                </a:lnTo>
                <a:lnTo>
                  <a:pt x="217397" y="2027528"/>
                </a:lnTo>
                <a:lnTo>
                  <a:pt x="282916" y="2013851"/>
                </a:lnTo>
                <a:lnTo>
                  <a:pt x="346998" y="1992970"/>
                </a:lnTo>
                <a:lnTo>
                  <a:pt x="408195" y="1965611"/>
                </a:lnTo>
                <a:lnTo>
                  <a:pt x="465792" y="1932487"/>
                </a:lnTo>
                <a:lnTo>
                  <a:pt x="519792" y="1892889"/>
                </a:lnTo>
                <a:lnTo>
                  <a:pt x="570194" y="1848250"/>
                </a:lnTo>
                <a:lnTo>
                  <a:pt x="614833" y="1797852"/>
                </a:lnTo>
                <a:lnTo>
                  <a:pt x="654432" y="1743852"/>
                </a:lnTo>
                <a:lnTo>
                  <a:pt x="687551" y="1686251"/>
                </a:lnTo>
                <a:lnTo>
                  <a:pt x="714910" y="1625054"/>
                </a:lnTo>
                <a:lnTo>
                  <a:pt x="735790" y="1560973"/>
                </a:lnTo>
                <a:lnTo>
                  <a:pt x="749473" y="1495454"/>
                </a:lnTo>
                <a:lnTo>
                  <a:pt x="756671" y="1429211"/>
                </a:lnTo>
                <a:lnTo>
                  <a:pt x="757390" y="1395373"/>
                </a:lnTo>
                <a:lnTo>
                  <a:pt x="756671" y="1361534"/>
                </a:lnTo>
                <a:lnTo>
                  <a:pt x="749473" y="1295296"/>
                </a:lnTo>
                <a:lnTo>
                  <a:pt x="735790" y="1229778"/>
                </a:lnTo>
                <a:lnTo>
                  <a:pt x="714910" y="1165697"/>
                </a:lnTo>
                <a:lnTo>
                  <a:pt x="687551" y="1104495"/>
                </a:lnTo>
                <a:lnTo>
                  <a:pt x="654432" y="1046898"/>
                </a:lnTo>
                <a:lnTo>
                  <a:pt x="614833" y="992899"/>
                </a:lnTo>
                <a:lnTo>
                  <a:pt x="570194" y="942495"/>
                </a:lnTo>
                <a:lnTo>
                  <a:pt x="519792" y="897857"/>
                </a:lnTo>
                <a:lnTo>
                  <a:pt x="465792" y="858259"/>
                </a:lnTo>
                <a:lnTo>
                  <a:pt x="408195" y="825140"/>
                </a:lnTo>
                <a:lnTo>
                  <a:pt x="346998" y="797781"/>
                </a:lnTo>
                <a:lnTo>
                  <a:pt x="282916" y="776902"/>
                </a:lnTo>
                <a:lnTo>
                  <a:pt x="217397" y="763211"/>
                </a:lnTo>
                <a:lnTo>
                  <a:pt x="151159" y="756023"/>
                </a:lnTo>
                <a:lnTo>
                  <a:pt x="117321" y="755299"/>
                </a:lnTo>
                <a:lnTo>
                  <a:pt x="0" y="755269"/>
                </a:lnTo>
              </a:path>
              <a:path w="757555" h="2035809">
                <a:moveTo>
                  <a:pt x="0" y="1280175"/>
                </a:moveTo>
                <a:lnTo>
                  <a:pt x="117321" y="1280175"/>
                </a:lnTo>
                <a:lnTo>
                  <a:pt x="151159" y="1279456"/>
                </a:lnTo>
                <a:lnTo>
                  <a:pt x="217397" y="1272253"/>
                </a:lnTo>
                <a:lnTo>
                  <a:pt x="282916" y="1258575"/>
                </a:lnTo>
                <a:lnTo>
                  <a:pt x="346998" y="1237695"/>
                </a:lnTo>
                <a:lnTo>
                  <a:pt x="408195" y="1210335"/>
                </a:lnTo>
                <a:lnTo>
                  <a:pt x="465792" y="1177216"/>
                </a:lnTo>
                <a:lnTo>
                  <a:pt x="519792" y="1137614"/>
                </a:lnTo>
                <a:lnTo>
                  <a:pt x="570194" y="1092975"/>
                </a:lnTo>
                <a:lnTo>
                  <a:pt x="614833" y="1042577"/>
                </a:lnTo>
                <a:lnTo>
                  <a:pt x="654432" y="988577"/>
                </a:lnTo>
                <a:lnTo>
                  <a:pt x="687551" y="930976"/>
                </a:lnTo>
                <a:lnTo>
                  <a:pt x="714910" y="869778"/>
                </a:lnTo>
                <a:lnTo>
                  <a:pt x="735790" y="805698"/>
                </a:lnTo>
                <a:lnTo>
                  <a:pt x="749473" y="740174"/>
                </a:lnTo>
                <a:lnTo>
                  <a:pt x="756671" y="673943"/>
                </a:lnTo>
                <a:lnTo>
                  <a:pt x="757390" y="640098"/>
                </a:lnTo>
                <a:lnTo>
                  <a:pt x="756671" y="606265"/>
                </a:lnTo>
                <a:lnTo>
                  <a:pt x="749473" y="540022"/>
                </a:lnTo>
                <a:lnTo>
                  <a:pt x="735790" y="474502"/>
                </a:lnTo>
                <a:lnTo>
                  <a:pt x="714910" y="410418"/>
                </a:lnTo>
                <a:lnTo>
                  <a:pt x="687551" y="349229"/>
                </a:lnTo>
                <a:lnTo>
                  <a:pt x="654432" y="291622"/>
                </a:lnTo>
                <a:lnTo>
                  <a:pt x="614833" y="237622"/>
                </a:lnTo>
                <a:lnTo>
                  <a:pt x="570194" y="187228"/>
                </a:lnTo>
                <a:lnTo>
                  <a:pt x="519792" y="142588"/>
                </a:lnTo>
                <a:lnTo>
                  <a:pt x="465792" y="102989"/>
                </a:lnTo>
                <a:lnTo>
                  <a:pt x="408195" y="69868"/>
                </a:lnTo>
                <a:lnTo>
                  <a:pt x="346998" y="42499"/>
                </a:lnTo>
                <a:lnTo>
                  <a:pt x="282916" y="21620"/>
                </a:lnTo>
                <a:lnTo>
                  <a:pt x="217397" y="7942"/>
                </a:lnTo>
                <a:lnTo>
                  <a:pt x="151159" y="741"/>
                </a:lnTo>
                <a:lnTo>
                  <a:pt x="117321" y="30"/>
                </a:lnTo>
                <a:lnTo>
                  <a:pt x="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992725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1295234" y="1287449"/>
                </a:moveTo>
                <a:lnTo>
                  <a:pt x="1269999" y="1287995"/>
                </a:lnTo>
                <a:lnTo>
                  <a:pt x="1269999" y="1287284"/>
                </a:lnTo>
                <a:lnTo>
                  <a:pt x="1203832" y="1285836"/>
                </a:lnTo>
                <a:lnTo>
                  <a:pt x="1137538" y="1280083"/>
                </a:lnTo>
                <a:lnTo>
                  <a:pt x="1071371" y="1271447"/>
                </a:lnTo>
                <a:lnTo>
                  <a:pt x="1005839" y="1259204"/>
                </a:lnTo>
                <a:lnTo>
                  <a:pt x="941704" y="1244079"/>
                </a:lnTo>
                <a:lnTo>
                  <a:pt x="877696" y="1225359"/>
                </a:lnTo>
                <a:lnTo>
                  <a:pt x="814958" y="1203045"/>
                </a:lnTo>
                <a:lnTo>
                  <a:pt x="753871" y="1177848"/>
                </a:lnTo>
                <a:lnTo>
                  <a:pt x="693292" y="1149045"/>
                </a:lnTo>
                <a:lnTo>
                  <a:pt x="634999" y="1117371"/>
                </a:lnTo>
                <a:lnTo>
                  <a:pt x="578865" y="1082801"/>
                </a:lnTo>
                <a:lnTo>
                  <a:pt x="523366" y="1044651"/>
                </a:lnTo>
                <a:lnTo>
                  <a:pt x="470915" y="1004328"/>
                </a:lnTo>
                <a:lnTo>
                  <a:pt x="420496" y="961135"/>
                </a:lnTo>
                <a:lnTo>
                  <a:pt x="372236" y="915771"/>
                </a:lnTo>
                <a:lnTo>
                  <a:pt x="326135" y="867536"/>
                </a:lnTo>
                <a:lnTo>
                  <a:pt x="282955" y="817143"/>
                </a:lnTo>
                <a:lnTo>
                  <a:pt x="242569" y="763854"/>
                </a:lnTo>
                <a:lnTo>
                  <a:pt x="205231" y="709142"/>
                </a:lnTo>
                <a:lnTo>
                  <a:pt x="170687" y="652983"/>
                </a:lnTo>
                <a:lnTo>
                  <a:pt x="138937" y="593940"/>
                </a:lnTo>
                <a:lnTo>
                  <a:pt x="110108" y="534187"/>
                </a:lnTo>
                <a:lnTo>
                  <a:pt x="84200" y="472986"/>
                </a:lnTo>
                <a:lnTo>
                  <a:pt x="62610" y="410349"/>
                </a:lnTo>
                <a:lnTo>
                  <a:pt x="43179" y="346265"/>
                </a:lnTo>
                <a:lnTo>
                  <a:pt x="28066" y="282193"/>
                </a:lnTo>
                <a:lnTo>
                  <a:pt x="15874" y="216674"/>
                </a:lnTo>
                <a:lnTo>
                  <a:pt x="7238" y="150444"/>
                </a:lnTo>
                <a:lnTo>
                  <a:pt x="1396" y="84200"/>
                </a:lnTo>
                <a:lnTo>
                  <a:pt x="0" y="17957"/>
                </a:lnTo>
                <a:lnTo>
                  <a:pt x="378" y="0"/>
                </a:lnTo>
              </a:path>
              <a:path w="1295400" h="1288415">
                <a:moveTo>
                  <a:pt x="1295234" y="657473"/>
                </a:moveTo>
                <a:lnTo>
                  <a:pt x="1269999" y="658025"/>
                </a:lnTo>
                <a:lnTo>
                  <a:pt x="1269999" y="657301"/>
                </a:lnTo>
                <a:lnTo>
                  <a:pt x="1236979" y="656577"/>
                </a:lnTo>
                <a:lnTo>
                  <a:pt x="1169923" y="649389"/>
                </a:lnTo>
                <a:lnTo>
                  <a:pt x="1104391" y="635698"/>
                </a:lnTo>
                <a:lnTo>
                  <a:pt x="1041145" y="614819"/>
                </a:lnTo>
                <a:lnTo>
                  <a:pt x="979931" y="587463"/>
                </a:lnTo>
                <a:lnTo>
                  <a:pt x="921511" y="554342"/>
                </a:lnTo>
                <a:lnTo>
                  <a:pt x="867536" y="514743"/>
                </a:lnTo>
                <a:lnTo>
                  <a:pt x="817879" y="470103"/>
                </a:lnTo>
                <a:lnTo>
                  <a:pt x="772540" y="420433"/>
                </a:lnTo>
                <a:lnTo>
                  <a:pt x="733678" y="366433"/>
                </a:lnTo>
                <a:lnTo>
                  <a:pt x="699769" y="308114"/>
                </a:lnTo>
                <a:lnTo>
                  <a:pt x="672464" y="246913"/>
                </a:lnTo>
                <a:lnTo>
                  <a:pt x="652271" y="183553"/>
                </a:lnTo>
                <a:lnTo>
                  <a:pt x="637920" y="118033"/>
                </a:lnTo>
                <a:lnTo>
                  <a:pt x="630681" y="51079"/>
                </a:lnTo>
                <a:lnTo>
                  <a:pt x="629919" y="17957"/>
                </a:lnTo>
                <a:lnTo>
                  <a:pt x="630324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26176" y="-721"/>
            <a:ext cx="1281430" cy="772160"/>
          </a:xfrm>
          <a:custGeom>
            <a:avLst/>
            <a:gdLst/>
            <a:ahLst/>
            <a:cxnLst/>
            <a:rect l="l" t="t" r="r" b="b"/>
            <a:pathLst>
              <a:path w="1281429" h="772160">
                <a:moveTo>
                  <a:pt x="1280859" y="771713"/>
                </a:moveTo>
                <a:lnTo>
                  <a:pt x="0" y="770278"/>
                </a:lnTo>
              </a:path>
              <a:path w="1281429" h="772160">
                <a:moveTo>
                  <a:pt x="646551" y="771713"/>
                </a:moveTo>
                <a:lnTo>
                  <a:pt x="1447" y="0"/>
                </a:lnTo>
              </a:path>
              <a:path w="1281429" h="772160">
                <a:moveTo>
                  <a:pt x="632872" y="771713"/>
                </a:moveTo>
                <a:lnTo>
                  <a:pt x="1280859" y="1435"/>
                </a:lnTo>
              </a:path>
              <a:path w="1281429" h="772160">
                <a:moveTo>
                  <a:pt x="637902" y="764513"/>
                </a:moveTo>
                <a:lnTo>
                  <a:pt x="636466" y="723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2005059" y="9776879"/>
            <a:ext cx="3327400" cy="510540"/>
          </a:xfrm>
          <a:custGeom>
            <a:avLst/>
            <a:gdLst/>
            <a:ahLst/>
            <a:cxnLst/>
            <a:rect l="l" t="t" r="r" b="b"/>
            <a:pathLst>
              <a:path w="3327400" h="510540">
                <a:moveTo>
                  <a:pt x="2221198" y="510118"/>
                </a:moveTo>
                <a:lnTo>
                  <a:pt x="2225732" y="467960"/>
                </a:lnTo>
                <a:lnTo>
                  <a:pt x="2238051" y="411802"/>
                </a:lnTo>
                <a:lnTo>
                  <a:pt x="2255959" y="356369"/>
                </a:lnTo>
                <a:lnTo>
                  <a:pt x="2279709" y="303093"/>
                </a:lnTo>
                <a:lnTo>
                  <a:pt x="2308539" y="252695"/>
                </a:lnTo>
                <a:lnTo>
                  <a:pt x="2343085" y="205898"/>
                </a:lnTo>
                <a:lnTo>
                  <a:pt x="2381313" y="162703"/>
                </a:lnTo>
                <a:lnTo>
                  <a:pt x="2424495" y="123830"/>
                </a:lnTo>
                <a:lnTo>
                  <a:pt x="2471995" y="89991"/>
                </a:lnTo>
                <a:lnTo>
                  <a:pt x="2521654" y="60473"/>
                </a:lnTo>
                <a:lnTo>
                  <a:pt x="2574996" y="36716"/>
                </a:lnTo>
                <a:lnTo>
                  <a:pt x="2630370" y="18717"/>
                </a:lnTo>
                <a:lnTo>
                  <a:pt x="2687268" y="7199"/>
                </a:lnTo>
                <a:lnTo>
                  <a:pt x="2744929" y="720"/>
                </a:lnTo>
                <a:lnTo>
                  <a:pt x="2773632" y="0"/>
                </a:lnTo>
                <a:lnTo>
                  <a:pt x="2802462" y="720"/>
                </a:lnTo>
                <a:lnTo>
                  <a:pt x="2860757" y="6479"/>
                </a:lnTo>
                <a:lnTo>
                  <a:pt x="2917656" y="18717"/>
                </a:lnTo>
                <a:lnTo>
                  <a:pt x="2972395" y="36716"/>
                </a:lnTo>
                <a:lnTo>
                  <a:pt x="3025610" y="60473"/>
                </a:lnTo>
                <a:lnTo>
                  <a:pt x="3076031" y="89272"/>
                </a:lnTo>
                <a:lnTo>
                  <a:pt x="3122896" y="123830"/>
                </a:lnTo>
                <a:lnTo>
                  <a:pt x="3166078" y="162703"/>
                </a:lnTo>
                <a:lnTo>
                  <a:pt x="3204941" y="205898"/>
                </a:lnTo>
                <a:lnTo>
                  <a:pt x="3239487" y="252695"/>
                </a:lnTo>
                <a:lnTo>
                  <a:pt x="3268317" y="303093"/>
                </a:lnTo>
                <a:lnTo>
                  <a:pt x="3292067" y="356369"/>
                </a:lnTo>
                <a:lnTo>
                  <a:pt x="3310101" y="411083"/>
                </a:lnTo>
                <a:lnTo>
                  <a:pt x="3322294" y="467960"/>
                </a:lnTo>
                <a:lnTo>
                  <a:pt x="3325850" y="496753"/>
                </a:lnTo>
                <a:lnTo>
                  <a:pt x="3326828" y="510118"/>
                </a:lnTo>
              </a:path>
              <a:path w="3327400" h="510540">
                <a:moveTo>
                  <a:pt x="1110285" y="510118"/>
                </a:moveTo>
                <a:lnTo>
                  <a:pt x="1114819" y="467960"/>
                </a:lnTo>
                <a:lnTo>
                  <a:pt x="1127011" y="411802"/>
                </a:lnTo>
                <a:lnTo>
                  <a:pt x="1145046" y="356369"/>
                </a:lnTo>
                <a:lnTo>
                  <a:pt x="1168796" y="303093"/>
                </a:lnTo>
                <a:lnTo>
                  <a:pt x="1197626" y="252695"/>
                </a:lnTo>
                <a:lnTo>
                  <a:pt x="1232171" y="205898"/>
                </a:lnTo>
                <a:lnTo>
                  <a:pt x="1270273" y="162703"/>
                </a:lnTo>
                <a:lnTo>
                  <a:pt x="1313582" y="123830"/>
                </a:lnTo>
                <a:lnTo>
                  <a:pt x="1361081" y="89991"/>
                </a:lnTo>
                <a:lnTo>
                  <a:pt x="1410740" y="60473"/>
                </a:lnTo>
                <a:lnTo>
                  <a:pt x="1463956" y="36716"/>
                </a:lnTo>
                <a:lnTo>
                  <a:pt x="1519457" y="18717"/>
                </a:lnTo>
                <a:lnTo>
                  <a:pt x="1576355" y="7199"/>
                </a:lnTo>
                <a:lnTo>
                  <a:pt x="1633888" y="720"/>
                </a:lnTo>
                <a:lnTo>
                  <a:pt x="1662718" y="0"/>
                </a:lnTo>
                <a:lnTo>
                  <a:pt x="1691549" y="720"/>
                </a:lnTo>
                <a:lnTo>
                  <a:pt x="1749844" y="6479"/>
                </a:lnTo>
                <a:lnTo>
                  <a:pt x="1806742" y="18717"/>
                </a:lnTo>
                <a:lnTo>
                  <a:pt x="1861481" y="36716"/>
                </a:lnTo>
                <a:lnTo>
                  <a:pt x="1914697" y="60473"/>
                </a:lnTo>
                <a:lnTo>
                  <a:pt x="1965118" y="89272"/>
                </a:lnTo>
                <a:lnTo>
                  <a:pt x="2011982" y="123830"/>
                </a:lnTo>
                <a:lnTo>
                  <a:pt x="2055164" y="162703"/>
                </a:lnTo>
                <a:lnTo>
                  <a:pt x="2094028" y="205898"/>
                </a:lnTo>
                <a:lnTo>
                  <a:pt x="2128573" y="252695"/>
                </a:lnTo>
                <a:lnTo>
                  <a:pt x="2157403" y="303093"/>
                </a:lnTo>
                <a:lnTo>
                  <a:pt x="2181153" y="356369"/>
                </a:lnTo>
                <a:lnTo>
                  <a:pt x="2199061" y="411083"/>
                </a:lnTo>
                <a:lnTo>
                  <a:pt x="2211380" y="467960"/>
                </a:lnTo>
                <a:lnTo>
                  <a:pt x="2214937" y="496753"/>
                </a:lnTo>
                <a:lnTo>
                  <a:pt x="2215914" y="510118"/>
                </a:lnTo>
              </a:path>
              <a:path w="3327400" h="510540">
                <a:moveTo>
                  <a:pt x="0" y="510118"/>
                </a:moveTo>
                <a:lnTo>
                  <a:pt x="4578" y="467960"/>
                </a:lnTo>
                <a:lnTo>
                  <a:pt x="16822" y="411802"/>
                </a:lnTo>
                <a:lnTo>
                  <a:pt x="34818" y="356369"/>
                </a:lnTo>
                <a:lnTo>
                  <a:pt x="58581" y="303093"/>
                </a:lnTo>
                <a:lnTo>
                  <a:pt x="87373" y="252695"/>
                </a:lnTo>
                <a:lnTo>
                  <a:pt x="121931" y="205898"/>
                </a:lnTo>
                <a:lnTo>
                  <a:pt x="160096" y="162703"/>
                </a:lnTo>
                <a:lnTo>
                  <a:pt x="203290" y="123830"/>
                </a:lnTo>
                <a:lnTo>
                  <a:pt x="250816" y="89991"/>
                </a:lnTo>
                <a:lnTo>
                  <a:pt x="300500" y="60473"/>
                </a:lnTo>
                <a:lnTo>
                  <a:pt x="353779" y="36716"/>
                </a:lnTo>
                <a:lnTo>
                  <a:pt x="409216" y="18717"/>
                </a:lnTo>
                <a:lnTo>
                  <a:pt x="466089" y="7199"/>
                </a:lnTo>
                <a:lnTo>
                  <a:pt x="523699" y="720"/>
                </a:lnTo>
                <a:lnTo>
                  <a:pt x="552491" y="0"/>
                </a:lnTo>
                <a:lnTo>
                  <a:pt x="581296" y="720"/>
                </a:lnTo>
                <a:lnTo>
                  <a:pt x="639616" y="6479"/>
                </a:lnTo>
                <a:lnTo>
                  <a:pt x="696464" y="18717"/>
                </a:lnTo>
                <a:lnTo>
                  <a:pt x="751203" y="36716"/>
                </a:lnTo>
                <a:lnTo>
                  <a:pt x="804545" y="60473"/>
                </a:lnTo>
                <a:lnTo>
                  <a:pt x="854839" y="89272"/>
                </a:lnTo>
                <a:lnTo>
                  <a:pt x="901704" y="123830"/>
                </a:lnTo>
                <a:lnTo>
                  <a:pt x="944886" y="162703"/>
                </a:lnTo>
                <a:lnTo>
                  <a:pt x="983749" y="205898"/>
                </a:lnTo>
                <a:lnTo>
                  <a:pt x="1018295" y="252695"/>
                </a:lnTo>
                <a:lnTo>
                  <a:pt x="1047125" y="303093"/>
                </a:lnTo>
                <a:lnTo>
                  <a:pt x="1070875" y="356369"/>
                </a:lnTo>
                <a:lnTo>
                  <a:pt x="1088910" y="411083"/>
                </a:lnTo>
                <a:lnTo>
                  <a:pt x="1101102" y="467960"/>
                </a:lnTo>
                <a:lnTo>
                  <a:pt x="1104785" y="496753"/>
                </a:lnTo>
                <a:lnTo>
                  <a:pt x="1105763" y="510118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488" y="996696"/>
            <a:ext cx="8107680" cy="121310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2734056"/>
            <a:ext cx="7632192" cy="219456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0473842" y="1167117"/>
            <a:ext cx="6880859" cy="7952740"/>
            <a:chOff x="10473842" y="1167117"/>
            <a:chExt cx="6880859" cy="795274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3842" y="1167117"/>
              <a:ext cx="6387706" cy="795233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6087724" y="3561928"/>
              <a:ext cx="1266825" cy="2540635"/>
            </a:xfrm>
            <a:custGeom>
              <a:avLst/>
              <a:gdLst/>
              <a:ahLst/>
              <a:cxnLst/>
              <a:rect l="l" t="t" r="r" b="b"/>
              <a:pathLst>
                <a:path w="1266825" h="2540635">
                  <a:moveTo>
                    <a:pt x="1266826" y="0"/>
                  </a:moveTo>
                  <a:lnTo>
                    <a:pt x="1222645" y="831"/>
                  </a:lnTo>
                  <a:lnTo>
                    <a:pt x="1174356" y="3561"/>
                  </a:lnTo>
                  <a:lnTo>
                    <a:pt x="1126564" y="8071"/>
                  </a:lnTo>
                  <a:lnTo>
                    <a:pt x="1079300" y="14328"/>
                  </a:lnTo>
                  <a:lnTo>
                    <a:pt x="1032597" y="22299"/>
                  </a:lnTo>
                  <a:lnTo>
                    <a:pt x="986490" y="31951"/>
                  </a:lnTo>
                  <a:lnTo>
                    <a:pt x="941010" y="43251"/>
                  </a:lnTo>
                  <a:lnTo>
                    <a:pt x="896191" y="56166"/>
                  </a:lnTo>
                  <a:lnTo>
                    <a:pt x="852066" y="70664"/>
                  </a:lnTo>
                  <a:lnTo>
                    <a:pt x="808667" y="86711"/>
                  </a:lnTo>
                  <a:lnTo>
                    <a:pt x="766028" y="104274"/>
                  </a:lnTo>
                  <a:lnTo>
                    <a:pt x="724181" y="123321"/>
                  </a:lnTo>
                  <a:lnTo>
                    <a:pt x="683160" y="143818"/>
                  </a:lnTo>
                  <a:lnTo>
                    <a:pt x="642998" y="165734"/>
                  </a:lnTo>
                  <a:lnTo>
                    <a:pt x="603727" y="189033"/>
                  </a:lnTo>
                  <a:lnTo>
                    <a:pt x="565380" y="213685"/>
                  </a:lnTo>
                  <a:lnTo>
                    <a:pt x="527991" y="239656"/>
                  </a:lnTo>
                  <a:lnTo>
                    <a:pt x="491593" y="266912"/>
                  </a:lnTo>
                  <a:lnTo>
                    <a:pt x="456218" y="295422"/>
                  </a:lnTo>
                  <a:lnTo>
                    <a:pt x="421899" y="325151"/>
                  </a:lnTo>
                  <a:lnTo>
                    <a:pt x="388670" y="356068"/>
                  </a:lnTo>
                  <a:lnTo>
                    <a:pt x="356564" y="388139"/>
                  </a:lnTo>
                  <a:lnTo>
                    <a:pt x="325612" y="421332"/>
                  </a:lnTo>
                  <a:lnTo>
                    <a:pt x="295849" y="455613"/>
                  </a:lnTo>
                  <a:lnTo>
                    <a:pt x="267308" y="490949"/>
                  </a:lnTo>
                  <a:lnTo>
                    <a:pt x="240020" y="527308"/>
                  </a:lnTo>
                  <a:lnTo>
                    <a:pt x="214020" y="564656"/>
                  </a:lnTo>
                  <a:lnTo>
                    <a:pt x="189340" y="602961"/>
                  </a:lnTo>
                  <a:lnTo>
                    <a:pt x="166014" y="642190"/>
                  </a:lnTo>
                  <a:lnTo>
                    <a:pt x="144073" y="682310"/>
                  </a:lnTo>
                  <a:lnTo>
                    <a:pt x="123552" y="723287"/>
                  </a:lnTo>
                  <a:lnTo>
                    <a:pt x="104483" y="765090"/>
                  </a:lnTo>
                  <a:lnTo>
                    <a:pt x="86899" y="807685"/>
                  </a:lnTo>
                  <a:lnTo>
                    <a:pt x="70833" y="851039"/>
                  </a:lnTo>
                  <a:lnTo>
                    <a:pt x="56319" y="895119"/>
                  </a:lnTo>
                  <a:lnTo>
                    <a:pt x="43388" y="939892"/>
                  </a:lnTo>
                  <a:lnTo>
                    <a:pt x="32075" y="985326"/>
                  </a:lnTo>
                  <a:lnTo>
                    <a:pt x="22411" y="1031387"/>
                  </a:lnTo>
                  <a:lnTo>
                    <a:pt x="14431" y="1078042"/>
                  </a:lnTo>
                  <a:lnTo>
                    <a:pt x="8167" y="1125260"/>
                  </a:lnTo>
                  <a:lnTo>
                    <a:pt x="3651" y="1173006"/>
                  </a:lnTo>
                  <a:lnTo>
                    <a:pt x="918" y="1221247"/>
                  </a:lnTo>
                  <a:lnTo>
                    <a:pt x="0" y="1269952"/>
                  </a:lnTo>
                  <a:lnTo>
                    <a:pt x="918" y="1318657"/>
                  </a:lnTo>
                  <a:lnTo>
                    <a:pt x="3651" y="1366902"/>
                  </a:lnTo>
                  <a:lnTo>
                    <a:pt x="8167" y="1414653"/>
                  </a:lnTo>
                  <a:lnTo>
                    <a:pt x="14431" y="1461878"/>
                  </a:lnTo>
                  <a:lnTo>
                    <a:pt x="22411" y="1508543"/>
                  </a:lnTo>
                  <a:lnTo>
                    <a:pt x="32075" y="1554615"/>
                  </a:lnTo>
                  <a:lnTo>
                    <a:pt x="43388" y="1600061"/>
                  </a:lnTo>
                  <a:lnTo>
                    <a:pt x="56319" y="1644849"/>
                  </a:lnTo>
                  <a:lnTo>
                    <a:pt x="70833" y="1688945"/>
                  </a:lnTo>
                  <a:lnTo>
                    <a:pt x="86899" y="1732316"/>
                  </a:lnTo>
                  <a:lnTo>
                    <a:pt x="104483" y="1774929"/>
                  </a:lnTo>
                  <a:lnTo>
                    <a:pt x="123552" y="1816751"/>
                  </a:lnTo>
                  <a:lnTo>
                    <a:pt x="144073" y="1857749"/>
                  </a:lnTo>
                  <a:lnTo>
                    <a:pt x="166014" y="1897890"/>
                  </a:lnTo>
                  <a:lnTo>
                    <a:pt x="189340" y="1937141"/>
                  </a:lnTo>
                  <a:lnTo>
                    <a:pt x="214020" y="1975469"/>
                  </a:lnTo>
                  <a:lnTo>
                    <a:pt x="240020" y="2012841"/>
                  </a:lnTo>
                  <a:lnTo>
                    <a:pt x="267308" y="2049224"/>
                  </a:lnTo>
                  <a:lnTo>
                    <a:pt x="295849" y="2084584"/>
                  </a:lnTo>
                  <a:lnTo>
                    <a:pt x="325612" y="2118890"/>
                  </a:lnTo>
                  <a:lnTo>
                    <a:pt x="356564" y="2152107"/>
                  </a:lnTo>
                  <a:lnTo>
                    <a:pt x="388670" y="2184203"/>
                  </a:lnTo>
                  <a:lnTo>
                    <a:pt x="421899" y="2215144"/>
                  </a:lnTo>
                  <a:lnTo>
                    <a:pt x="456218" y="2244899"/>
                  </a:lnTo>
                  <a:lnTo>
                    <a:pt x="491593" y="2273432"/>
                  </a:lnTo>
                  <a:lnTo>
                    <a:pt x="527991" y="2300713"/>
                  </a:lnTo>
                  <a:lnTo>
                    <a:pt x="565380" y="2326707"/>
                  </a:lnTo>
                  <a:lnTo>
                    <a:pt x="603727" y="2351382"/>
                  </a:lnTo>
                  <a:lnTo>
                    <a:pt x="642998" y="2374704"/>
                  </a:lnTo>
                  <a:lnTo>
                    <a:pt x="683160" y="2396640"/>
                  </a:lnTo>
                  <a:lnTo>
                    <a:pt x="724181" y="2417158"/>
                  </a:lnTo>
                  <a:lnTo>
                    <a:pt x="766028" y="2436224"/>
                  </a:lnTo>
                  <a:lnTo>
                    <a:pt x="808667" y="2453806"/>
                  </a:lnTo>
                  <a:lnTo>
                    <a:pt x="852066" y="2469870"/>
                  </a:lnTo>
                  <a:lnTo>
                    <a:pt x="896191" y="2484383"/>
                  </a:lnTo>
                  <a:lnTo>
                    <a:pt x="941010" y="2497313"/>
                  </a:lnTo>
                  <a:lnTo>
                    <a:pt x="986490" y="2508626"/>
                  </a:lnTo>
                  <a:lnTo>
                    <a:pt x="1032597" y="2518289"/>
                  </a:lnTo>
                  <a:lnTo>
                    <a:pt x="1079300" y="2526269"/>
                  </a:lnTo>
                  <a:lnTo>
                    <a:pt x="1126564" y="2532533"/>
                  </a:lnTo>
                  <a:lnTo>
                    <a:pt x="1174356" y="2537049"/>
                  </a:lnTo>
                  <a:lnTo>
                    <a:pt x="1222645" y="2539782"/>
                  </a:lnTo>
                  <a:lnTo>
                    <a:pt x="1266824" y="2540615"/>
                  </a:lnTo>
                  <a:lnTo>
                    <a:pt x="1266826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722726" y="5359679"/>
              <a:ext cx="277495" cy="1767839"/>
            </a:xfrm>
            <a:custGeom>
              <a:avLst/>
              <a:gdLst/>
              <a:ahLst/>
              <a:cxnLst/>
              <a:rect l="l" t="t" r="r" b="b"/>
              <a:pathLst>
                <a:path w="277494" h="1767840">
                  <a:moveTo>
                    <a:pt x="277114" y="1627809"/>
                  </a:moveTo>
                  <a:lnTo>
                    <a:pt x="136779" y="1491018"/>
                  </a:lnTo>
                  <a:lnTo>
                    <a:pt x="0" y="1630692"/>
                  </a:lnTo>
                  <a:lnTo>
                    <a:pt x="139573" y="1767484"/>
                  </a:lnTo>
                  <a:lnTo>
                    <a:pt x="208788" y="1697647"/>
                  </a:lnTo>
                  <a:lnTo>
                    <a:pt x="277114" y="1627809"/>
                  </a:lnTo>
                  <a:close/>
                </a:path>
                <a:path w="277494" h="1767840">
                  <a:moveTo>
                    <a:pt x="277114" y="1131049"/>
                  </a:moveTo>
                  <a:lnTo>
                    <a:pt x="136779" y="994257"/>
                  </a:lnTo>
                  <a:lnTo>
                    <a:pt x="0" y="1133932"/>
                  </a:lnTo>
                  <a:lnTo>
                    <a:pt x="139573" y="1270711"/>
                  </a:lnTo>
                  <a:lnTo>
                    <a:pt x="208788" y="1200886"/>
                  </a:lnTo>
                  <a:lnTo>
                    <a:pt x="277114" y="1131049"/>
                  </a:lnTo>
                  <a:close/>
                </a:path>
                <a:path w="277494" h="1767840">
                  <a:moveTo>
                    <a:pt x="277114" y="633552"/>
                  </a:moveTo>
                  <a:lnTo>
                    <a:pt x="136779" y="496773"/>
                  </a:lnTo>
                  <a:lnTo>
                    <a:pt x="0" y="636435"/>
                  </a:lnTo>
                  <a:lnTo>
                    <a:pt x="139573" y="773226"/>
                  </a:lnTo>
                  <a:lnTo>
                    <a:pt x="208788" y="703389"/>
                  </a:lnTo>
                  <a:lnTo>
                    <a:pt x="277114" y="633552"/>
                  </a:lnTo>
                  <a:close/>
                </a:path>
                <a:path w="277494" h="1767840">
                  <a:moveTo>
                    <a:pt x="277114" y="136791"/>
                  </a:moveTo>
                  <a:lnTo>
                    <a:pt x="136779" y="0"/>
                  </a:lnTo>
                  <a:lnTo>
                    <a:pt x="0" y="139674"/>
                  </a:lnTo>
                  <a:lnTo>
                    <a:pt x="139573" y="276466"/>
                  </a:lnTo>
                  <a:lnTo>
                    <a:pt x="208788" y="206629"/>
                  </a:lnTo>
                  <a:lnTo>
                    <a:pt x="277114" y="136791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485801" y="-11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0" y="0"/>
                </a:moveTo>
                <a:lnTo>
                  <a:pt x="1321" y="60451"/>
                </a:lnTo>
                <a:lnTo>
                  <a:pt x="7074" y="126682"/>
                </a:lnTo>
                <a:lnTo>
                  <a:pt x="15723" y="192925"/>
                </a:lnTo>
                <a:lnTo>
                  <a:pt x="27953" y="258444"/>
                </a:lnTo>
                <a:lnTo>
                  <a:pt x="43079" y="322529"/>
                </a:lnTo>
                <a:lnTo>
                  <a:pt x="61798" y="386600"/>
                </a:lnTo>
                <a:lnTo>
                  <a:pt x="84112" y="449237"/>
                </a:lnTo>
                <a:lnTo>
                  <a:pt x="109322" y="510438"/>
                </a:lnTo>
                <a:lnTo>
                  <a:pt x="138113" y="570915"/>
                </a:lnTo>
                <a:lnTo>
                  <a:pt x="169799" y="629234"/>
                </a:lnTo>
                <a:lnTo>
                  <a:pt x="204356" y="685393"/>
                </a:lnTo>
                <a:lnTo>
                  <a:pt x="242507" y="740829"/>
                </a:lnTo>
                <a:lnTo>
                  <a:pt x="282829" y="793394"/>
                </a:lnTo>
                <a:lnTo>
                  <a:pt x="326035" y="843787"/>
                </a:lnTo>
                <a:lnTo>
                  <a:pt x="371386" y="892022"/>
                </a:lnTo>
                <a:lnTo>
                  <a:pt x="419621" y="938098"/>
                </a:lnTo>
                <a:lnTo>
                  <a:pt x="470027" y="981303"/>
                </a:lnTo>
                <a:lnTo>
                  <a:pt x="523304" y="1021626"/>
                </a:lnTo>
                <a:lnTo>
                  <a:pt x="578015" y="1059065"/>
                </a:lnTo>
                <a:lnTo>
                  <a:pt x="634175" y="1093622"/>
                </a:lnTo>
                <a:lnTo>
                  <a:pt x="693217" y="1125296"/>
                </a:lnTo>
                <a:lnTo>
                  <a:pt x="752970" y="1154099"/>
                </a:lnTo>
                <a:lnTo>
                  <a:pt x="814172" y="1180020"/>
                </a:lnTo>
                <a:lnTo>
                  <a:pt x="876808" y="1201623"/>
                </a:lnTo>
                <a:lnTo>
                  <a:pt x="940892" y="1221054"/>
                </a:lnTo>
                <a:lnTo>
                  <a:pt x="1004964" y="1236179"/>
                </a:lnTo>
                <a:lnTo>
                  <a:pt x="1070483" y="1248409"/>
                </a:lnTo>
                <a:lnTo>
                  <a:pt x="1136726" y="1257058"/>
                </a:lnTo>
                <a:lnTo>
                  <a:pt x="1202957" y="1262811"/>
                </a:lnTo>
                <a:lnTo>
                  <a:pt x="1269200" y="1264259"/>
                </a:lnTo>
                <a:lnTo>
                  <a:pt x="1269200" y="1263535"/>
                </a:lnTo>
                <a:lnTo>
                  <a:pt x="1335430" y="1262087"/>
                </a:lnTo>
                <a:lnTo>
                  <a:pt x="1401674" y="1256334"/>
                </a:lnTo>
                <a:lnTo>
                  <a:pt x="1467917" y="1247698"/>
                </a:lnTo>
                <a:lnTo>
                  <a:pt x="1533436" y="1235455"/>
                </a:lnTo>
                <a:lnTo>
                  <a:pt x="1597508" y="1220342"/>
                </a:lnTo>
                <a:lnTo>
                  <a:pt x="1661592" y="1201623"/>
                </a:lnTo>
                <a:lnTo>
                  <a:pt x="1724228" y="1179296"/>
                </a:lnTo>
                <a:lnTo>
                  <a:pt x="1785430" y="1154099"/>
                </a:lnTo>
                <a:lnTo>
                  <a:pt x="1845907" y="1125296"/>
                </a:lnTo>
                <a:lnTo>
                  <a:pt x="1904213" y="1093622"/>
                </a:lnTo>
                <a:lnTo>
                  <a:pt x="1960372" y="1059065"/>
                </a:lnTo>
                <a:lnTo>
                  <a:pt x="2015820" y="1020902"/>
                </a:lnTo>
                <a:lnTo>
                  <a:pt x="2068373" y="980579"/>
                </a:lnTo>
                <a:lnTo>
                  <a:pt x="2118779" y="937386"/>
                </a:lnTo>
                <a:lnTo>
                  <a:pt x="2167014" y="892022"/>
                </a:lnTo>
                <a:lnTo>
                  <a:pt x="2213089" y="843787"/>
                </a:lnTo>
                <a:lnTo>
                  <a:pt x="2256295" y="793394"/>
                </a:lnTo>
                <a:lnTo>
                  <a:pt x="2296605" y="740117"/>
                </a:lnTo>
                <a:lnTo>
                  <a:pt x="2334044" y="685393"/>
                </a:lnTo>
                <a:lnTo>
                  <a:pt x="2368601" y="629234"/>
                </a:lnTo>
                <a:lnTo>
                  <a:pt x="2400287" y="570191"/>
                </a:lnTo>
                <a:lnTo>
                  <a:pt x="2429091" y="510438"/>
                </a:lnTo>
                <a:lnTo>
                  <a:pt x="2454999" y="449237"/>
                </a:lnTo>
                <a:lnTo>
                  <a:pt x="2476602" y="386600"/>
                </a:lnTo>
                <a:lnTo>
                  <a:pt x="2496045" y="322529"/>
                </a:lnTo>
                <a:lnTo>
                  <a:pt x="2511158" y="258444"/>
                </a:lnTo>
                <a:lnTo>
                  <a:pt x="2523401" y="192925"/>
                </a:lnTo>
                <a:lnTo>
                  <a:pt x="2532037" y="126682"/>
                </a:lnTo>
                <a:lnTo>
                  <a:pt x="2537803" y="60451"/>
                </a:lnTo>
                <a:lnTo>
                  <a:pt x="2539113" y="0"/>
                </a:lnTo>
              </a:path>
              <a:path w="2539365" h="1264285">
                <a:moveTo>
                  <a:pt x="629983" y="0"/>
                </a:moveTo>
                <a:lnTo>
                  <a:pt x="633463" y="61175"/>
                </a:lnTo>
                <a:lnTo>
                  <a:pt x="643535" y="127406"/>
                </a:lnTo>
                <a:lnTo>
                  <a:pt x="660819" y="192201"/>
                </a:lnTo>
                <a:lnTo>
                  <a:pt x="685292" y="254126"/>
                </a:lnTo>
                <a:lnTo>
                  <a:pt x="715544" y="313880"/>
                </a:lnTo>
                <a:lnTo>
                  <a:pt x="752259" y="370039"/>
                </a:lnTo>
                <a:lnTo>
                  <a:pt x="794017" y="422605"/>
                </a:lnTo>
                <a:lnTo>
                  <a:pt x="841528" y="469404"/>
                </a:lnTo>
                <a:lnTo>
                  <a:pt x="893369" y="511886"/>
                </a:lnTo>
                <a:lnTo>
                  <a:pt x="949528" y="548601"/>
                </a:lnTo>
                <a:lnTo>
                  <a:pt x="1009282" y="578840"/>
                </a:lnTo>
                <a:lnTo>
                  <a:pt x="1071931" y="602589"/>
                </a:lnTo>
                <a:lnTo>
                  <a:pt x="1136002" y="619874"/>
                </a:lnTo>
                <a:lnTo>
                  <a:pt x="1202246" y="630669"/>
                </a:lnTo>
                <a:lnTo>
                  <a:pt x="1269200" y="634276"/>
                </a:lnTo>
                <a:lnTo>
                  <a:pt x="1269200" y="633552"/>
                </a:lnTo>
                <a:lnTo>
                  <a:pt x="1302322" y="632828"/>
                </a:lnTo>
                <a:lnTo>
                  <a:pt x="1369276" y="625640"/>
                </a:lnTo>
                <a:lnTo>
                  <a:pt x="1434795" y="611962"/>
                </a:lnTo>
                <a:lnTo>
                  <a:pt x="1498156" y="591070"/>
                </a:lnTo>
                <a:lnTo>
                  <a:pt x="1559344" y="563714"/>
                </a:lnTo>
                <a:lnTo>
                  <a:pt x="1617675" y="530593"/>
                </a:lnTo>
                <a:lnTo>
                  <a:pt x="1671663" y="490994"/>
                </a:lnTo>
                <a:lnTo>
                  <a:pt x="1721345" y="446366"/>
                </a:lnTo>
                <a:lnTo>
                  <a:pt x="1766710" y="396684"/>
                </a:lnTo>
                <a:lnTo>
                  <a:pt x="1805584" y="342684"/>
                </a:lnTo>
                <a:lnTo>
                  <a:pt x="1839417" y="284365"/>
                </a:lnTo>
                <a:lnTo>
                  <a:pt x="1866786" y="223164"/>
                </a:lnTo>
                <a:lnTo>
                  <a:pt x="1886941" y="159804"/>
                </a:lnTo>
                <a:lnTo>
                  <a:pt x="1901342" y="94297"/>
                </a:lnTo>
                <a:lnTo>
                  <a:pt x="1908543" y="27330"/>
                </a:lnTo>
                <a:lnTo>
                  <a:pt x="190913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1611282" y="9039597"/>
            <a:ext cx="2054860" cy="1257300"/>
            <a:chOff x="11611282" y="9039597"/>
            <a:chExt cx="2054860" cy="1257300"/>
          </a:xfrm>
        </p:grpSpPr>
        <p:sp>
          <p:nvSpPr>
            <p:cNvPr id="4" name="object 4" descr=""/>
            <p:cNvSpPr/>
            <p:nvPr/>
          </p:nvSpPr>
          <p:spPr>
            <a:xfrm>
              <a:off x="11620642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5" h="1238250">
                  <a:moveTo>
                    <a:pt x="1280307" y="1238045"/>
                  </a:moveTo>
                  <a:lnTo>
                    <a:pt x="1280307" y="640072"/>
                  </a:lnTo>
                  <a:lnTo>
                    <a:pt x="1279545" y="606232"/>
                  </a:lnTo>
                  <a:lnTo>
                    <a:pt x="1272306" y="539995"/>
                  </a:lnTo>
                  <a:lnTo>
                    <a:pt x="1258717" y="474475"/>
                  </a:lnTo>
                  <a:lnTo>
                    <a:pt x="1237763" y="410394"/>
                  </a:lnTo>
                  <a:lnTo>
                    <a:pt x="1210458" y="349196"/>
                  </a:lnTo>
                  <a:lnTo>
                    <a:pt x="1177311" y="291594"/>
                  </a:lnTo>
                  <a:lnTo>
                    <a:pt x="1137687" y="237595"/>
                  </a:lnTo>
                  <a:lnTo>
                    <a:pt x="1093111" y="187196"/>
                  </a:lnTo>
                  <a:lnTo>
                    <a:pt x="1042679" y="142557"/>
                  </a:lnTo>
                  <a:lnTo>
                    <a:pt x="988692" y="102959"/>
                  </a:lnTo>
                  <a:lnTo>
                    <a:pt x="931085" y="69835"/>
                  </a:lnTo>
                  <a:lnTo>
                    <a:pt x="869897" y="42475"/>
                  </a:lnTo>
                  <a:lnTo>
                    <a:pt x="805813" y="21600"/>
                  </a:lnTo>
                  <a:lnTo>
                    <a:pt x="740294" y="7917"/>
                  </a:lnTo>
                  <a:lnTo>
                    <a:pt x="674052" y="718"/>
                  </a:lnTo>
                  <a:lnTo>
                    <a:pt x="640219" y="0"/>
                  </a:lnTo>
                  <a:lnTo>
                    <a:pt x="606374" y="718"/>
                  </a:lnTo>
                  <a:lnTo>
                    <a:pt x="540144" y="7917"/>
                  </a:lnTo>
                  <a:lnTo>
                    <a:pt x="474625" y="21600"/>
                  </a:lnTo>
                  <a:lnTo>
                    <a:pt x="410541" y="42475"/>
                  </a:lnTo>
                  <a:lnTo>
                    <a:pt x="349340" y="69835"/>
                  </a:lnTo>
                  <a:lnTo>
                    <a:pt x="291746" y="102959"/>
                  </a:lnTo>
                  <a:lnTo>
                    <a:pt x="237746" y="142557"/>
                  </a:lnTo>
                  <a:lnTo>
                    <a:pt x="187340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25" y="410394"/>
                  </a:lnTo>
                  <a:lnTo>
                    <a:pt x="21759" y="474475"/>
                  </a:lnTo>
                  <a:lnTo>
                    <a:pt x="8068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5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375919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4" h="1238250">
                  <a:moveTo>
                    <a:pt x="1280295" y="1238045"/>
                  </a:moveTo>
                  <a:lnTo>
                    <a:pt x="1280295" y="640072"/>
                  </a:lnTo>
                  <a:lnTo>
                    <a:pt x="1279533" y="606232"/>
                  </a:lnTo>
                  <a:lnTo>
                    <a:pt x="1272421" y="539995"/>
                  </a:lnTo>
                  <a:lnTo>
                    <a:pt x="1258705" y="474475"/>
                  </a:lnTo>
                  <a:lnTo>
                    <a:pt x="1237750" y="410394"/>
                  </a:lnTo>
                  <a:lnTo>
                    <a:pt x="1210445" y="349196"/>
                  </a:lnTo>
                  <a:lnTo>
                    <a:pt x="1177298" y="291594"/>
                  </a:lnTo>
                  <a:lnTo>
                    <a:pt x="1137675" y="237595"/>
                  </a:lnTo>
                  <a:lnTo>
                    <a:pt x="1093098" y="187196"/>
                  </a:lnTo>
                  <a:lnTo>
                    <a:pt x="1042679" y="142557"/>
                  </a:lnTo>
                  <a:lnTo>
                    <a:pt x="988705" y="102959"/>
                  </a:lnTo>
                  <a:lnTo>
                    <a:pt x="931047" y="69835"/>
                  </a:lnTo>
                  <a:lnTo>
                    <a:pt x="869834" y="42475"/>
                  </a:lnTo>
                  <a:lnTo>
                    <a:pt x="805826" y="21600"/>
                  </a:lnTo>
                  <a:lnTo>
                    <a:pt x="740294" y="7917"/>
                  </a:lnTo>
                  <a:lnTo>
                    <a:pt x="674001" y="718"/>
                  </a:lnTo>
                  <a:lnTo>
                    <a:pt x="640219" y="0"/>
                  </a:lnTo>
                  <a:lnTo>
                    <a:pt x="606437" y="718"/>
                  </a:lnTo>
                  <a:lnTo>
                    <a:pt x="540144" y="7917"/>
                  </a:lnTo>
                  <a:lnTo>
                    <a:pt x="474612" y="21600"/>
                  </a:lnTo>
                  <a:lnTo>
                    <a:pt x="410605" y="42475"/>
                  </a:lnTo>
                  <a:lnTo>
                    <a:pt x="349391" y="69835"/>
                  </a:lnTo>
                  <a:lnTo>
                    <a:pt x="291746" y="102959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68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5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307440" y="8906387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718" y="0"/>
                </a:moveTo>
                <a:lnTo>
                  <a:pt x="1281596" y="1447"/>
                </a:lnTo>
              </a:path>
              <a:path w="1282065" h="772159">
                <a:moveTo>
                  <a:pt x="634316" y="0"/>
                </a:moveTo>
                <a:lnTo>
                  <a:pt x="1279436" y="771725"/>
                </a:lnTo>
              </a:path>
              <a:path w="1282065" h="772159">
                <a:moveTo>
                  <a:pt x="647994" y="0"/>
                </a:moveTo>
                <a:lnTo>
                  <a:pt x="0" y="770281"/>
                </a:lnTo>
              </a:path>
              <a:path w="1282065" h="772159">
                <a:moveTo>
                  <a:pt x="642954" y="7924"/>
                </a:moveTo>
                <a:lnTo>
                  <a:pt x="644397" y="771725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42133" y="6093355"/>
            <a:ext cx="646430" cy="3332479"/>
          </a:xfrm>
          <a:custGeom>
            <a:avLst/>
            <a:gdLst/>
            <a:ahLst/>
            <a:cxnLst/>
            <a:rect l="l" t="t" r="r" b="b"/>
            <a:pathLst>
              <a:path w="646430" h="3332479">
                <a:moveTo>
                  <a:pt x="645843" y="7234"/>
                </a:moveTo>
                <a:lnTo>
                  <a:pt x="642213" y="6489"/>
                </a:lnTo>
                <a:lnTo>
                  <a:pt x="613385" y="2883"/>
                </a:lnTo>
                <a:lnTo>
                  <a:pt x="583922" y="723"/>
                </a:lnTo>
                <a:lnTo>
                  <a:pt x="555094" y="0"/>
                </a:lnTo>
                <a:lnTo>
                  <a:pt x="526266" y="723"/>
                </a:lnTo>
                <a:lnTo>
                  <a:pt x="467976" y="6489"/>
                </a:lnTo>
                <a:lnTo>
                  <a:pt x="411082" y="18733"/>
                </a:lnTo>
                <a:lnTo>
                  <a:pt x="356347" y="36729"/>
                </a:lnTo>
                <a:lnTo>
                  <a:pt x="303136" y="60492"/>
                </a:lnTo>
                <a:lnTo>
                  <a:pt x="252719" y="89284"/>
                </a:lnTo>
                <a:lnTo>
                  <a:pt x="205985" y="123842"/>
                </a:lnTo>
                <a:lnTo>
                  <a:pt x="162680" y="162718"/>
                </a:lnTo>
                <a:lnTo>
                  <a:pt x="123820" y="205926"/>
                </a:lnTo>
                <a:lnTo>
                  <a:pt x="89277" y="252727"/>
                </a:lnTo>
                <a:lnTo>
                  <a:pt x="60449" y="303123"/>
                </a:lnTo>
                <a:lnTo>
                  <a:pt x="36701" y="356401"/>
                </a:lnTo>
                <a:lnTo>
                  <a:pt x="18795" y="411128"/>
                </a:lnTo>
                <a:lnTo>
                  <a:pt x="6476" y="468001"/>
                </a:lnTo>
                <a:lnTo>
                  <a:pt x="761" y="526321"/>
                </a:lnTo>
                <a:lnTo>
                  <a:pt x="0" y="555126"/>
                </a:lnTo>
                <a:lnTo>
                  <a:pt x="761" y="555126"/>
                </a:lnTo>
                <a:lnTo>
                  <a:pt x="1523" y="583918"/>
                </a:lnTo>
                <a:lnTo>
                  <a:pt x="7238" y="642239"/>
                </a:lnTo>
                <a:lnTo>
                  <a:pt x="19430" y="698400"/>
                </a:lnTo>
                <a:lnTo>
                  <a:pt x="37463" y="753838"/>
                </a:lnTo>
                <a:lnTo>
                  <a:pt x="61211" y="807129"/>
                </a:lnTo>
                <a:lnTo>
                  <a:pt x="90039" y="857525"/>
                </a:lnTo>
                <a:lnTo>
                  <a:pt x="124582" y="904326"/>
                </a:lnTo>
                <a:lnTo>
                  <a:pt x="162680" y="947521"/>
                </a:lnTo>
                <a:lnTo>
                  <a:pt x="205985" y="986397"/>
                </a:lnTo>
                <a:lnTo>
                  <a:pt x="253481" y="1020244"/>
                </a:lnTo>
                <a:lnTo>
                  <a:pt x="303136" y="1049760"/>
                </a:lnTo>
                <a:lnTo>
                  <a:pt x="356347" y="1073523"/>
                </a:lnTo>
                <a:lnTo>
                  <a:pt x="411844" y="1091519"/>
                </a:lnTo>
                <a:lnTo>
                  <a:pt x="468738" y="1103039"/>
                </a:lnTo>
                <a:lnTo>
                  <a:pt x="526266" y="1109516"/>
                </a:lnTo>
                <a:lnTo>
                  <a:pt x="555094" y="1110240"/>
                </a:lnTo>
                <a:lnTo>
                  <a:pt x="555094" y="1109516"/>
                </a:lnTo>
                <a:lnTo>
                  <a:pt x="583922" y="1108805"/>
                </a:lnTo>
                <a:lnTo>
                  <a:pt x="613385" y="1106646"/>
                </a:lnTo>
                <a:lnTo>
                  <a:pt x="642213" y="1103039"/>
                </a:lnTo>
                <a:lnTo>
                  <a:pt x="645843" y="1102295"/>
                </a:lnTo>
              </a:path>
              <a:path w="646430" h="3332479">
                <a:moveTo>
                  <a:pt x="645843" y="1118185"/>
                </a:moveTo>
                <a:lnTo>
                  <a:pt x="642213" y="1117441"/>
                </a:lnTo>
                <a:lnTo>
                  <a:pt x="613385" y="1113834"/>
                </a:lnTo>
                <a:lnTo>
                  <a:pt x="583922" y="1111675"/>
                </a:lnTo>
                <a:lnTo>
                  <a:pt x="555094" y="1110964"/>
                </a:lnTo>
                <a:lnTo>
                  <a:pt x="526266" y="1111675"/>
                </a:lnTo>
                <a:lnTo>
                  <a:pt x="467976" y="1117441"/>
                </a:lnTo>
                <a:lnTo>
                  <a:pt x="411082" y="1129684"/>
                </a:lnTo>
                <a:lnTo>
                  <a:pt x="356347" y="1147681"/>
                </a:lnTo>
                <a:lnTo>
                  <a:pt x="303136" y="1171444"/>
                </a:lnTo>
                <a:lnTo>
                  <a:pt x="252719" y="1200236"/>
                </a:lnTo>
                <a:lnTo>
                  <a:pt x="205985" y="1234806"/>
                </a:lnTo>
                <a:lnTo>
                  <a:pt x="162680" y="1273683"/>
                </a:lnTo>
                <a:lnTo>
                  <a:pt x="123820" y="1316877"/>
                </a:lnTo>
                <a:lnTo>
                  <a:pt x="89277" y="1363678"/>
                </a:lnTo>
                <a:lnTo>
                  <a:pt x="60449" y="1414074"/>
                </a:lnTo>
                <a:lnTo>
                  <a:pt x="36701" y="1467365"/>
                </a:lnTo>
                <a:lnTo>
                  <a:pt x="18795" y="1522079"/>
                </a:lnTo>
                <a:lnTo>
                  <a:pt x="6476" y="1578952"/>
                </a:lnTo>
                <a:lnTo>
                  <a:pt x="761" y="1637273"/>
                </a:lnTo>
                <a:lnTo>
                  <a:pt x="0" y="1666078"/>
                </a:lnTo>
                <a:lnTo>
                  <a:pt x="761" y="1666078"/>
                </a:lnTo>
                <a:lnTo>
                  <a:pt x="1523" y="1694882"/>
                </a:lnTo>
                <a:lnTo>
                  <a:pt x="7238" y="1753190"/>
                </a:lnTo>
                <a:lnTo>
                  <a:pt x="19430" y="1809352"/>
                </a:lnTo>
                <a:lnTo>
                  <a:pt x="37463" y="1864790"/>
                </a:lnTo>
                <a:lnTo>
                  <a:pt x="61211" y="1918081"/>
                </a:lnTo>
                <a:lnTo>
                  <a:pt x="90039" y="1968477"/>
                </a:lnTo>
                <a:lnTo>
                  <a:pt x="124582" y="2015278"/>
                </a:lnTo>
                <a:lnTo>
                  <a:pt x="162680" y="2058472"/>
                </a:lnTo>
                <a:lnTo>
                  <a:pt x="205985" y="2097349"/>
                </a:lnTo>
                <a:lnTo>
                  <a:pt x="253481" y="2131196"/>
                </a:lnTo>
                <a:lnTo>
                  <a:pt x="303136" y="2160712"/>
                </a:lnTo>
                <a:lnTo>
                  <a:pt x="356347" y="2184474"/>
                </a:lnTo>
                <a:lnTo>
                  <a:pt x="411844" y="2202471"/>
                </a:lnTo>
                <a:lnTo>
                  <a:pt x="468738" y="2213990"/>
                </a:lnTo>
                <a:lnTo>
                  <a:pt x="526266" y="2220480"/>
                </a:lnTo>
                <a:lnTo>
                  <a:pt x="555094" y="2221191"/>
                </a:lnTo>
                <a:lnTo>
                  <a:pt x="555094" y="2220480"/>
                </a:lnTo>
                <a:lnTo>
                  <a:pt x="583922" y="2219756"/>
                </a:lnTo>
                <a:lnTo>
                  <a:pt x="613385" y="2217597"/>
                </a:lnTo>
                <a:lnTo>
                  <a:pt x="642213" y="2213990"/>
                </a:lnTo>
                <a:lnTo>
                  <a:pt x="645843" y="2213246"/>
                </a:lnTo>
              </a:path>
              <a:path w="646430" h="3332479">
                <a:moveTo>
                  <a:pt x="645843" y="2229137"/>
                </a:moveTo>
                <a:lnTo>
                  <a:pt x="642213" y="2228393"/>
                </a:lnTo>
                <a:lnTo>
                  <a:pt x="613385" y="2224798"/>
                </a:lnTo>
                <a:lnTo>
                  <a:pt x="583922" y="2222626"/>
                </a:lnTo>
                <a:lnTo>
                  <a:pt x="555094" y="2221915"/>
                </a:lnTo>
                <a:lnTo>
                  <a:pt x="526266" y="2222626"/>
                </a:lnTo>
                <a:lnTo>
                  <a:pt x="467976" y="2228393"/>
                </a:lnTo>
                <a:lnTo>
                  <a:pt x="411082" y="2240636"/>
                </a:lnTo>
                <a:lnTo>
                  <a:pt x="356347" y="2258632"/>
                </a:lnTo>
                <a:lnTo>
                  <a:pt x="303136" y="2282395"/>
                </a:lnTo>
                <a:lnTo>
                  <a:pt x="252719" y="2311200"/>
                </a:lnTo>
                <a:lnTo>
                  <a:pt x="205985" y="2345758"/>
                </a:lnTo>
                <a:lnTo>
                  <a:pt x="162680" y="2384634"/>
                </a:lnTo>
                <a:lnTo>
                  <a:pt x="123820" y="2427829"/>
                </a:lnTo>
                <a:lnTo>
                  <a:pt x="89277" y="2474630"/>
                </a:lnTo>
                <a:lnTo>
                  <a:pt x="60449" y="2525026"/>
                </a:lnTo>
                <a:lnTo>
                  <a:pt x="36701" y="2578317"/>
                </a:lnTo>
                <a:lnTo>
                  <a:pt x="18795" y="2633031"/>
                </a:lnTo>
                <a:lnTo>
                  <a:pt x="6476" y="2689916"/>
                </a:lnTo>
                <a:lnTo>
                  <a:pt x="761" y="2748224"/>
                </a:lnTo>
                <a:lnTo>
                  <a:pt x="0" y="2777029"/>
                </a:lnTo>
                <a:lnTo>
                  <a:pt x="761" y="2777029"/>
                </a:lnTo>
                <a:lnTo>
                  <a:pt x="1523" y="2805834"/>
                </a:lnTo>
                <a:lnTo>
                  <a:pt x="7238" y="2864155"/>
                </a:lnTo>
                <a:lnTo>
                  <a:pt x="19430" y="2920303"/>
                </a:lnTo>
                <a:lnTo>
                  <a:pt x="37463" y="2975748"/>
                </a:lnTo>
                <a:lnTo>
                  <a:pt x="61211" y="3029027"/>
                </a:lnTo>
                <a:lnTo>
                  <a:pt x="90039" y="3079431"/>
                </a:lnTo>
                <a:lnTo>
                  <a:pt x="124582" y="3126227"/>
                </a:lnTo>
                <a:lnTo>
                  <a:pt x="162680" y="3169428"/>
                </a:lnTo>
                <a:lnTo>
                  <a:pt x="205985" y="3208307"/>
                </a:lnTo>
                <a:lnTo>
                  <a:pt x="253481" y="3242150"/>
                </a:lnTo>
                <a:lnTo>
                  <a:pt x="303136" y="3271667"/>
                </a:lnTo>
                <a:lnTo>
                  <a:pt x="356347" y="3295429"/>
                </a:lnTo>
                <a:lnTo>
                  <a:pt x="411844" y="3313429"/>
                </a:lnTo>
                <a:lnTo>
                  <a:pt x="468738" y="3324948"/>
                </a:lnTo>
                <a:lnTo>
                  <a:pt x="526266" y="3331427"/>
                </a:lnTo>
                <a:lnTo>
                  <a:pt x="555094" y="3332145"/>
                </a:lnTo>
                <a:lnTo>
                  <a:pt x="555094" y="3331427"/>
                </a:lnTo>
                <a:lnTo>
                  <a:pt x="583922" y="3330708"/>
                </a:lnTo>
                <a:lnTo>
                  <a:pt x="613385" y="3328550"/>
                </a:lnTo>
                <a:lnTo>
                  <a:pt x="642213" y="3324948"/>
                </a:lnTo>
                <a:lnTo>
                  <a:pt x="645843" y="3324203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8908384"/>
            <a:ext cx="1211580" cy="1379220"/>
          </a:xfrm>
          <a:custGeom>
            <a:avLst/>
            <a:gdLst/>
            <a:ahLst/>
            <a:cxnLst/>
            <a:rect l="l" t="t" r="r" b="b"/>
            <a:pathLst>
              <a:path w="1211580" h="1379220">
                <a:moveTo>
                  <a:pt x="0" y="0"/>
                </a:moveTo>
                <a:lnTo>
                  <a:pt x="0" y="1378618"/>
                </a:lnTo>
                <a:lnTo>
                  <a:pt x="1205805" y="1378618"/>
                </a:lnTo>
                <a:lnTo>
                  <a:pt x="1209596" y="1335031"/>
                </a:lnTo>
                <a:lnTo>
                  <a:pt x="1211033" y="1268788"/>
                </a:lnTo>
                <a:lnTo>
                  <a:pt x="1209596" y="1202550"/>
                </a:lnTo>
                <a:lnTo>
                  <a:pt x="1203835" y="1136310"/>
                </a:lnTo>
                <a:lnTo>
                  <a:pt x="1195194" y="1070067"/>
                </a:lnTo>
                <a:lnTo>
                  <a:pt x="1182955" y="1004548"/>
                </a:lnTo>
                <a:lnTo>
                  <a:pt x="1167834" y="939748"/>
                </a:lnTo>
                <a:lnTo>
                  <a:pt x="1149116" y="876387"/>
                </a:lnTo>
                <a:lnTo>
                  <a:pt x="1126792" y="813751"/>
                </a:lnTo>
                <a:lnTo>
                  <a:pt x="1100876" y="752552"/>
                </a:lnTo>
                <a:lnTo>
                  <a:pt x="1072793" y="692068"/>
                </a:lnTo>
                <a:lnTo>
                  <a:pt x="1041111" y="633748"/>
                </a:lnTo>
                <a:lnTo>
                  <a:pt x="1005834" y="576870"/>
                </a:lnTo>
                <a:lnTo>
                  <a:pt x="968395" y="522152"/>
                </a:lnTo>
                <a:lnTo>
                  <a:pt x="928077" y="469591"/>
                </a:lnTo>
                <a:lnTo>
                  <a:pt x="884877" y="419192"/>
                </a:lnTo>
                <a:lnTo>
                  <a:pt x="838795" y="370952"/>
                </a:lnTo>
                <a:lnTo>
                  <a:pt x="790554" y="324870"/>
                </a:lnTo>
                <a:lnTo>
                  <a:pt x="740157" y="281670"/>
                </a:lnTo>
                <a:lnTo>
                  <a:pt x="687595" y="241353"/>
                </a:lnTo>
                <a:lnTo>
                  <a:pt x="632876" y="203912"/>
                </a:lnTo>
                <a:lnTo>
                  <a:pt x="575994" y="168630"/>
                </a:lnTo>
                <a:lnTo>
                  <a:pt x="517673" y="136950"/>
                </a:lnTo>
                <a:lnTo>
                  <a:pt x="457194" y="108869"/>
                </a:lnTo>
                <a:lnTo>
                  <a:pt x="395997" y="82948"/>
                </a:lnTo>
                <a:lnTo>
                  <a:pt x="333354" y="60634"/>
                </a:lnTo>
                <a:lnTo>
                  <a:pt x="269994" y="41914"/>
                </a:lnTo>
                <a:lnTo>
                  <a:pt x="205193" y="26789"/>
                </a:lnTo>
                <a:lnTo>
                  <a:pt x="139674" y="14559"/>
                </a:lnTo>
                <a:lnTo>
                  <a:pt x="73436" y="5910"/>
                </a:lnTo>
                <a:lnTo>
                  <a:pt x="7198" y="157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7076346" y="3"/>
            <a:ext cx="1212215" cy="1260475"/>
          </a:xfrm>
          <a:custGeom>
            <a:avLst/>
            <a:gdLst/>
            <a:ahLst/>
            <a:cxnLst/>
            <a:rect l="l" t="t" r="r" b="b"/>
            <a:pathLst>
              <a:path w="1212215" h="1260475">
                <a:moveTo>
                  <a:pt x="1211651" y="0"/>
                </a:moveTo>
                <a:lnTo>
                  <a:pt x="0" y="0"/>
                </a:lnTo>
                <a:lnTo>
                  <a:pt x="1341" y="58315"/>
                </a:lnTo>
                <a:lnTo>
                  <a:pt x="7056" y="124558"/>
                </a:lnTo>
                <a:lnTo>
                  <a:pt x="15692" y="190789"/>
                </a:lnTo>
                <a:lnTo>
                  <a:pt x="27884" y="256308"/>
                </a:lnTo>
                <a:lnTo>
                  <a:pt x="42997" y="320392"/>
                </a:lnTo>
                <a:lnTo>
                  <a:pt x="62428" y="384476"/>
                </a:lnTo>
                <a:lnTo>
                  <a:pt x="84145" y="447113"/>
                </a:lnTo>
                <a:lnTo>
                  <a:pt x="110053" y="508314"/>
                </a:lnTo>
                <a:lnTo>
                  <a:pt x="138755" y="568067"/>
                </a:lnTo>
                <a:lnTo>
                  <a:pt x="170505" y="627110"/>
                </a:lnTo>
                <a:lnTo>
                  <a:pt x="205049" y="683269"/>
                </a:lnTo>
                <a:lnTo>
                  <a:pt x="242514" y="737993"/>
                </a:lnTo>
                <a:lnTo>
                  <a:pt x="282773" y="791270"/>
                </a:lnTo>
                <a:lnTo>
                  <a:pt x="325953" y="841676"/>
                </a:lnTo>
                <a:lnTo>
                  <a:pt x="372054" y="889911"/>
                </a:lnTo>
                <a:lnTo>
                  <a:pt x="420314" y="935275"/>
                </a:lnTo>
                <a:lnTo>
                  <a:pt x="470733" y="978468"/>
                </a:lnTo>
                <a:lnTo>
                  <a:pt x="523311" y="1018790"/>
                </a:lnTo>
                <a:lnTo>
                  <a:pt x="578683" y="1056954"/>
                </a:lnTo>
                <a:lnTo>
                  <a:pt x="634944" y="1091511"/>
                </a:lnTo>
                <a:lnTo>
                  <a:pt x="693237" y="1123184"/>
                </a:lnTo>
                <a:lnTo>
                  <a:pt x="753689" y="1151988"/>
                </a:lnTo>
                <a:lnTo>
                  <a:pt x="814903" y="1177185"/>
                </a:lnTo>
                <a:lnTo>
                  <a:pt x="877514" y="1199511"/>
                </a:lnTo>
                <a:lnTo>
                  <a:pt x="941649" y="1218231"/>
                </a:lnTo>
                <a:lnTo>
                  <a:pt x="1005657" y="1233357"/>
                </a:lnTo>
                <a:lnTo>
                  <a:pt x="1071189" y="1245587"/>
                </a:lnTo>
                <a:lnTo>
                  <a:pt x="1137483" y="1254223"/>
                </a:lnTo>
                <a:lnTo>
                  <a:pt x="1203650" y="1259989"/>
                </a:lnTo>
                <a:lnTo>
                  <a:pt x="1211651" y="1260164"/>
                </a:lnTo>
                <a:lnTo>
                  <a:pt x="1211651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589481" y="1104747"/>
            <a:ext cx="15116175" cy="3695700"/>
            <a:chOff x="1589481" y="1104747"/>
            <a:chExt cx="15116175" cy="369570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9481" y="1104747"/>
              <a:ext cx="15116174" cy="36957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4452599" y="1468082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0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90"/>
                  </a:lnTo>
                  <a:lnTo>
                    <a:pt x="667669" y="2351468"/>
                  </a:lnTo>
                  <a:lnTo>
                    <a:pt x="706016" y="2326793"/>
                  </a:lnTo>
                  <a:lnTo>
                    <a:pt x="743405" y="2300799"/>
                  </a:lnTo>
                  <a:lnTo>
                    <a:pt x="779803" y="2273518"/>
                  </a:lnTo>
                  <a:lnTo>
                    <a:pt x="815178" y="2244985"/>
                  </a:lnTo>
                  <a:lnTo>
                    <a:pt x="849496" y="2215230"/>
                  </a:lnTo>
                  <a:lnTo>
                    <a:pt x="882726" y="2184289"/>
                  </a:lnTo>
                  <a:lnTo>
                    <a:pt x="914832" y="2152193"/>
                  </a:lnTo>
                  <a:lnTo>
                    <a:pt x="945784" y="2118976"/>
                  </a:lnTo>
                  <a:lnTo>
                    <a:pt x="975547" y="2084670"/>
                  </a:lnTo>
                  <a:lnTo>
                    <a:pt x="1004088" y="2049310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5"/>
                  </a:lnTo>
                  <a:lnTo>
                    <a:pt x="1147844" y="1816837"/>
                  </a:lnTo>
                  <a:lnTo>
                    <a:pt x="1166913" y="1775015"/>
                  </a:lnTo>
                  <a:lnTo>
                    <a:pt x="1184497" y="1732402"/>
                  </a:lnTo>
                  <a:lnTo>
                    <a:pt x="1200562" y="1689031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1"/>
                  </a:lnTo>
                  <a:lnTo>
                    <a:pt x="1248984" y="1508629"/>
                  </a:lnTo>
                  <a:lnTo>
                    <a:pt x="1256965" y="1461964"/>
                  </a:lnTo>
                  <a:lnTo>
                    <a:pt x="1263229" y="1414739"/>
                  </a:lnTo>
                  <a:lnTo>
                    <a:pt x="1266824" y="1376719"/>
                  </a:lnTo>
                  <a:lnTo>
                    <a:pt x="1266824" y="1163362"/>
                  </a:lnTo>
                  <a:lnTo>
                    <a:pt x="1263229" y="1125346"/>
                  </a:lnTo>
                  <a:lnTo>
                    <a:pt x="1256965" y="1078128"/>
                  </a:lnTo>
                  <a:lnTo>
                    <a:pt x="1248984" y="1031473"/>
                  </a:lnTo>
                  <a:lnTo>
                    <a:pt x="1239321" y="985412"/>
                  </a:lnTo>
                  <a:lnTo>
                    <a:pt x="1228008" y="939978"/>
                  </a:lnTo>
                  <a:lnTo>
                    <a:pt x="1215077" y="895205"/>
                  </a:lnTo>
                  <a:lnTo>
                    <a:pt x="1200562" y="851125"/>
                  </a:lnTo>
                  <a:lnTo>
                    <a:pt x="1184497" y="807771"/>
                  </a:lnTo>
                  <a:lnTo>
                    <a:pt x="1166913" y="765176"/>
                  </a:lnTo>
                  <a:lnTo>
                    <a:pt x="1147844" y="723373"/>
                  </a:lnTo>
                  <a:lnTo>
                    <a:pt x="1127323" y="682396"/>
                  </a:lnTo>
                  <a:lnTo>
                    <a:pt x="1105382" y="642276"/>
                  </a:lnTo>
                  <a:lnTo>
                    <a:pt x="1082056" y="603047"/>
                  </a:lnTo>
                  <a:lnTo>
                    <a:pt x="1057376" y="564742"/>
                  </a:lnTo>
                  <a:lnTo>
                    <a:pt x="1031376" y="527394"/>
                  </a:lnTo>
                  <a:lnTo>
                    <a:pt x="1004088" y="491035"/>
                  </a:lnTo>
                  <a:lnTo>
                    <a:pt x="975547" y="455699"/>
                  </a:lnTo>
                  <a:lnTo>
                    <a:pt x="945784" y="421418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6" y="325237"/>
                  </a:lnTo>
                  <a:lnTo>
                    <a:pt x="815178" y="295508"/>
                  </a:lnTo>
                  <a:lnTo>
                    <a:pt x="779803" y="266998"/>
                  </a:lnTo>
                  <a:lnTo>
                    <a:pt x="743405" y="239742"/>
                  </a:lnTo>
                  <a:lnTo>
                    <a:pt x="706016" y="213771"/>
                  </a:lnTo>
                  <a:lnTo>
                    <a:pt x="667669" y="189119"/>
                  </a:lnTo>
                  <a:lnTo>
                    <a:pt x="628398" y="165820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7"/>
                  </a:lnTo>
                  <a:lnTo>
                    <a:pt x="419330" y="70750"/>
                  </a:lnTo>
                  <a:lnTo>
                    <a:pt x="375205" y="56252"/>
                  </a:lnTo>
                  <a:lnTo>
                    <a:pt x="330386" y="43337"/>
                  </a:lnTo>
                  <a:lnTo>
                    <a:pt x="284906" y="32037"/>
                  </a:lnTo>
                  <a:lnTo>
                    <a:pt x="238798" y="22385"/>
                  </a:lnTo>
                  <a:lnTo>
                    <a:pt x="192096" y="14414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14950059" y="76248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4950059" y="125924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4950059" y="175674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16"/>
                </a:lnTo>
                <a:lnTo>
                  <a:pt x="277114" y="136779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4950059" y="225350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41755" y="1577493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60" h="1282064">
                <a:moveTo>
                  <a:pt x="0" y="1280872"/>
                </a:moveTo>
                <a:lnTo>
                  <a:pt x="1438" y="0"/>
                </a:lnTo>
              </a:path>
              <a:path w="772160" h="1282064">
                <a:moveTo>
                  <a:pt x="0" y="646557"/>
                </a:moveTo>
                <a:lnTo>
                  <a:pt x="771712" y="1435"/>
                </a:lnTo>
              </a:path>
              <a:path w="772160" h="1282064">
                <a:moveTo>
                  <a:pt x="0" y="633590"/>
                </a:moveTo>
                <a:lnTo>
                  <a:pt x="770277" y="1281596"/>
                </a:lnTo>
              </a:path>
              <a:path w="772160" h="1282064">
                <a:moveTo>
                  <a:pt x="7917" y="637908"/>
                </a:moveTo>
                <a:lnTo>
                  <a:pt x="771712" y="636473"/>
                </a:lnTo>
              </a:path>
            </a:pathLst>
          </a:custGeom>
          <a:ln w="76313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5172456"/>
            <a:ext cx="6583680" cy="95402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5218176"/>
            <a:ext cx="8071104" cy="1432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004918" y="8907094"/>
            <a:ext cx="1283335" cy="1380490"/>
          </a:xfrm>
          <a:custGeom>
            <a:avLst/>
            <a:gdLst/>
            <a:ahLst/>
            <a:cxnLst/>
            <a:rect l="l" t="t" r="r" b="b"/>
            <a:pathLst>
              <a:path w="1283334" h="1380490">
                <a:moveTo>
                  <a:pt x="1270126" y="0"/>
                </a:moveTo>
                <a:lnTo>
                  <a:pt x="1203832" y="1447"/>
                </a:lnTo>
                <a:lnTo>
                  <a:pt x="1137665" y="7200"/>
                </a:lnTo>
                <a:lnTo>
                  <a:pt x="1071371" y="15849"/>
                </a:lnTo>
                <a:lnTo>
                  <a:pt x="1005839" y="28079"/>
                </a:lnTo>
                <a:lnTo>
                  <a:pt x="941069" y="43205"/>
                </a:lnTo>
                <a:lnTo>
                  <a:pt x="877696" y="61925"/>
                </a:lnTo>
                <a:lnTo>
                  <a:pt x="815085" y="84239"/>
                </a:lnTo>
                <a:lnTo>
                  <a:pt x="753871" y="110159"/>
                </a:lnTo>
                <a:lnTo>
                  <a:pt x="693419" y="138240"/>
                </a:lnTo>
                <a:lnTo>
                  <a:pt x="635126" y="169920"/>
                </a:lnTo>
                <a:lnTo>
                  <a:pt x="578230" y="205202"/>
                </a:lnTo>
                <a:lnTo>
                  <a:pt x="523493" y="242643"/>
                </a:lnTo>
                <a:lnTo>
                  <a:pt x="470915" y="282961"/>
                </a:lnTo>
                <a:lnTo>
                  <a:pt x="420496" y="326161"/>
                </a:lnTo>
                <a:lnTo>
                  <a:pt x="372236" y="372243"/>
                </a:lnTo>
                <a:lnTo>
                  <a:pt x="326135" y="420483"/>
                </a:lnTo>
                <a:lnTo>
                  <a:pt x="282955" y="470881"/>
                </a:lnTo>
                <a:lnTo>
                  <a:pt x="242696" y="523443"/>
                </a:lnTo>
                <a:lnTo>
                  <a:pt x="205231" y="578161"/>
                </a:lnTo>
                <a:lnTo>
                  <a:pt x="169925" y="635039"/>
                </a:lnTo>
                <a:lnTo>
                  <a:pt x="138302" y="693359"/>
                </a:lnTo>
                <a:lnTo>
                  <a:pt x="110235" y="753842"/>
                </a:lnTo>
                <a:lnTo>
                  <a:pt x="84327" y="815041"/>
                </a:lnTo>
                <a:lnTo>
                  <a:pt x="61975" y="877677"/>
                </a:lnTo>
                <a:lnTo>
                  <a:pt x="43179" y="941039"/>
                </a:lnTo>
                <a:lnTo>
                  <a:pt x="28066" y="1005838"/>
                </a:lnTo>
                <a:lnTo>
                  <a:pt x="15874" y="1071357"/>
                </a:lnTo>
                <a:lnTo>
                  <a:pt x="7238" y="1137601"/>
                </a:lnTo>
                <a:lnTo>
                  <a:pt x="1523" y="1203840"/>
                </a:lnTo>
                <a:lnTo>
                  <a:pt x="0" y="1270078"/>
                </a:lnTo>
                <a:lnTo>
                  <a:pt x="1523" y="1336321"/>
                </a:lnTo>
                <a:lnTo>
                  <a:pt x="5284" y="1379908"/>
                </a:lnTo>
                <a:lnTo>
                  <a:pt x="1283080" y="1379908"/>
                </a:lnTo>
                <a:lnTo>
                  <a:pt x="1283080" y="283"/>
                </a:lnTo>
                <a:lnTo>
                  <a:pt x="1270126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3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64" y="0"/>
                </a:moveTo>
                <a:lnTo>
                  <a:pt x="0" y="0"/>
                </a:lnTo>
                <a:lnTo>
                  <a:pt x="0" y="1254348"/>
                </a:lnTo>
                <a:lnTo>
                  <a:pt x="478" y="1254348"/>
                </a:lnTo>
                <a:lnTo>
                  <a:pt x="67677" y="1245587"/>
                </a:lnTo>
                <a:lnTo>
                  <a:pt x="133196" y="1233357"/>
                </a:lnTo>
                <a:lnTo>
                  <a:pt x="197276" y="1218231"/>
                </a:lnTo>
                <a:lnTo>
                  <a:pt x="261357" y="1199511"/>
                </a:lnTo>
                <a:lnTo>
                  <a:pt x="323998" y="1177185"/>
                </a:lnTo>
                <a:lnTo>
                  <a:pt x="385197" y="1151988"/>
                </a:lnTo>
                <a:lnTo>
                  <a:pt x="445675" y="1123184"/>
                </a:lnTo>
                <a:lnTo>
                  <a:pt x="503996" y="1091511"/>
                </a:lnTo>
                <a:lnTo>
                  <a:pt x="560158" y="1056954"/>
                </a:lnTo>
                <a:lnTo>
                  <a:pt x="615598" y="1018790"/>
                </a:lnTo>
                <a:lnTo>
                  <a:pt x="668158" y="978468"/>
                </a:lnTo>
                <a:lnTo>
                  <a:pt x="718557" y="935275"/>
                </a:lnTo>
                <a:lnTo>
                  <a:pt x="766796" y="889911"/>
                </a:lnTo>
                <a:lnTo>
                  <a:pt x="812879" y="841676"/>
                </a:lnTo>
                <a:lnTo>
                  <a:pt x="856079" y="791270"/>
                </a:lnTo>
                <a:lnTo>
                  <a:pt x="896396" y="737993"/>
                </a:lnTo>
                <a:lnTo>
                  <a:pt x="933837" y="683269"/>
                </a:lnTo>
                <a:lnTo>
                  <a:pt x="968400" y="627110"/>
                </a:lnTo>
                <a:lnTo>
                  <a:pt x="1000075" y="568067"/>
                </a:lnTo>
                <a:lnTo>
                  <a:pt x="1028879" y="508314"/>
                </a:lnTo>
                <a:lnTo>
                  <a:pt x="1054799" y="447113"/>
                </a:lnTo>
                <a:lnTo>
                  <a:pt x="1076399" y="384476"/>
                </a:lnTo>
                <a:lnTo>
                  <a:pt x="1095835" y="320392"/>
                </a:lnTo>
                <a:lnTo>
                  <a:pt x="1110957" y="256308"/>
                </a:lnTo>
                <a:lnTo>
                  <a:pt x="1123195" y="190789"/>
                </a:lnTo>
                <a:lnTo>
                  <a:pt x="1131837" y="124558"/>
                </a:lnTo>
                <a:lnTo>
                  <a:pt x="1137597" y="58315"/>
                </a:lnTo>
                <a:lnTo>
                  <a:pt x="113886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3480047"/>
            <a:ext cx="502920" cy="3326765"/>
          </a:xfrm>
          <a:custGeom>
            <a:avLst/>
            <a:gdLst/>
            <a:ahLst/>
            <a:cxnLst/>
            <a:rect l="l" t="t" r="r" b="b"/>
            <a:pathLst>
              <a:path w="502920" h="3326765">
                <a:moveTo>
                  <a:pt x="0" y="0"/>
                </a:moveTo>
                <a:lnTo>
                  <a:pt x="62577" y="9767"/>
                </a:lnTo>
                <a:lnTo>
                  <a:pt x="118735" y="24893"/>
                </a:lnTo>
                <a:lnTo>
                  <a:pt x="173448" y="45773"/>
                </a:lnTo>
                <a:lnTo>
                  <a:pt x="225285" y="71695"/>
                </a:lnTo>
                <a:lnTo>
                  <a:pt x="273521" y="103370"/>
                </a:lnTo>
                <a:lnTo>
                  <a:pt x="318878" y="140087"/>
                </a:lnTo>
                <a:lnTo>
                  <a:pt x="359911" y="181135"/>
                </a:lnTo>
                <a:lnTo>
                  <a:pt x="396631" y="226488"/>
                </a:lnTo>
                <a:lnTo>
                  <a:pt x="428306" y="275449"/>
                </a:lnTo>
                <a:lnTo>
                  <a:pt x="454222" y="326568"/>
                </a:lnTo>
                <a:lnTo>
                  <a:pt x="475103" y="381282"/>
                </a:lnTo>
                <a:lnTo>
                  <a:pt x="490219" y="437444"/>
                </a:lnTo>
                <a:lnTo>
                  <a:pt x="499581" y="494329"/>
                </a:lnTo>
                <a:lnTo>
                  <a:pt x="502458" y="552650"/>
                </a:lnTo>
                <a:lnTo>
                  <a:pt x="501739" y="552650"/>
                </a:lnTo>
                <a:lnTo>
                  <a:pt x="501019" y="581442"/>
                </a:lnTo>
                <a:lnTo>
                  <a:pt x="495260" y="639763"/>
                </a:lnTo>
                <a:lnTo>
                  <a:pt x="483021" y="695924"/>
                </a:lnTo>
                <a:lnTo>
                  <a:pt x="465023" y="751362"/>
                </a:lnTo>
                <a:lnTo>
                  <a:pt x="441265" y="804641"/>
                </a:lnTo>
                <a:lnTo>
                  <a:pt x="412466" y="855036"/>
                </a:lnTo>
                <a:lnTo>
                  <a:pt x="377908" y="901838"/>
                </a:lnTo>
                <a:lnTo>
                  <a:pt x="339754" y="945045"/>
                </a:lnTo>
                <a:lnTo>
                  <a:pt x="296559" y="983921"/>
                </a:lnTo>
                <a:lnTo>
                  <a:pt x="249044" y="1017755"/>
                </a:lnTo>
                <a:lnTo>
                  <a:pt x="199364" y="1047284"/>
                </a:lnTo>
                <a:lnTo>
                  <a:pt x="146089" y="1071047"/>
                </a:lnTo>
                <a:lnTo>
                  <a:pt x="90656" y="1089043"/>
                </a:lnTo>
                <a:lnTo>
                  <a:pt x="33778" y="1100563"/>
                </a:lnTo>
                <a:lnTo>
                  <a:pt x="5705" y="1104881"/>
                </a:lnTo>
                <a:lnTo>
                  <a:pt x="0" y="1105298"/>
                </a:lnTo>
              </a:path>
              <a:path w="502920" h="3326765">
                <a:moveTo>
                  <a:pt x="0" y="1110230"/>
                </a:moveTo>
                <a:lnTo>
                  <a:pt x="62577" y="1120007"/>
                </a:lnTo>
                <a:lnTo>
                  <a:pt x="118735" y="1135121"/>
                </a:lnTo>
                <a:lnTo>
                  <a:pt x="173448" y="1156000"/>
                </a:lnTo>
                <a:lnTo>
                  <a:pt x="225285" y="1181922"/>
                </a:lnTo>
                <a:lnTo>
                  <a:pt x="273521" y="1213597"/>
                </a:lnTo>
                <a:lnTo>
                  <a:pt x="318878" y="1250327"/>
                </a:lnTo>
                <a:lnTo>
                  <a:pt x="359911" y="1291362"/>
                </a:lnTo>
                <a:lnTo>
                  <a:pt x="396631" y="1336716"/>
                </a:lnTo>
                <a:lnTo>
                  <a:pt x="428306" y="1385676"/>
                </a:lnTo>
                <a:lnTo>
                  <a:pt x="454222" y="1436796"/>
                </a:lnTo>
                <a:lnTo>
                  <a:pt x="475103" y="1491522"/>
                </a:lnTo>
                <a:lnTo>
                  <a:pt x="490219" y="1547671"/>
                </a:lnTo>
                <a:lnTo>
                  <a:pt x="499581" y="1604557"/>
                </a:lnTo>
                <a:lnTo>
                  <a:pt x="502458" y="1662878"/>
                </a:lnTo>
                <a:lnTo>
                  <a:pt x="501739" y="1662878"/>
                </a:lnTo>
                <a:lnTo>
                  <a:pt x="501019" y="1691682"/>
                </a:lnTo>
                <a:lnTo>
                  <a:pt x="495260" y="1750003"/>
                </a:lnTo>
                <a:lnTo>
                  <a:pt x="483021" y="1806152"/>
                </a:lnTo>
                <a:lnTo>
                  <a:pt x="465023" y="1861590"/>
                </a:lnTo>
                <a:lnTo>
                  <a:pt x="441265" y="1914881"/>
                </a:lnTo>
                <a:lnTo>
                  <a:pt x="412466" y="1965277"/>
                </a:lnTo>
                <a:lnTo>
                  <a:pt x="377908" y="2012078"/>
                </a:lnTo>
                <a:lnTo>
                  <a:pt x="339754" y="2055273"/>
                </a:lnTo>
                <a:lnTo>
                  <a:pt x="296559" y="2094149"/>
                </a:lnTo>
                <a:lnTo>
                  <a:pt x="249044" y="2127996"/>
                </a:lnTo>
                <a:lnTo>
                  <a:pt x="199364" y="2157512"/>
                </a:lnTo>
                <a:lnTo>
                  <a:pt x="146089" y="2181274"/>
                </a:lnTo>
                <a:lnTo>
                  <a:pt x="90656" y="2199271"/>
                </a:lnTo>
                <a:lnTo>
                  <a:pt x="33778" y="2210790"/>
                </a:lnTo>
                <a:lnTo>
                  <a:pt x="5705" y="2215108"/>
                </a:lnTo>
                <a:lnTo>
                  <a:pt x="0" y="2215526"/>
                </a:lnTo>
              </a:path>
              <a:path w="502920" h="3326765">
                <a:moveTo>
                  <a:pt x="0" y="2221171"/>
                </a:moveTo>
                <a:lnTo>
                  <a:pt x="62577" y="2230959"/>
                </a:lnTo>
                <a:lnTo>
                  <a:pt x="118735" y="2246072"/>
                </a:lnTo>
                <a:lnTo>
                  <a:pt x="173448" y="2266952"/>
                </a:lnTo>
                <a:lnTo>
                  <a:pt x="225285" y="2292874"/>
                </a:lnTo>
                <a:lnTo>
                  <a:pt x="273521" y="2324549"/>
                </a:lnTo>
                <a:lnTo>
                  <a:pt x="318878" y="2361266"/>
                </a:lnTo>
                <a:lnTo>
                  <a:pt x="359911" y="2402314"/>
                </a:lnTo>
                <a:lnTo>
                  <a:pt x="396631" y="2447667"/>
                </a:lnTo>
                <a:lnTo>
                  <a:pt x="428306" y="2496628"/>
                </a:lnTo>
                <a:lnTo>
                  <a:pt x="454222" y="2547747"/>
                </a:lnTo>
                <a:lnTo>
                  <a:pt x="475103" y="2602474"/>
                </a:lnTo>
                <a:lnTo>
                  <a:pt x="490219" y="2658623"/>
                </a:lnTo>
                <a:lnTo>
                  <a:pt x="499581" y="2715508"/>
                </a:lnTo>
                <a:lnTo>
                  <a:pt x="502458" y="2773829"/>
                </a:lnTo>
                <a:lnTo>
                  <a:pt x="501739" y="2773829"/>
                </a:lnTo>
                <a:lnTo>
                  <a:pt x="501019" y="2802634"/>
                </a:lnTo>
                <a:lnTo>
                  <a:pt x="495260" y="2860942"/>
                </a:lnTo>
                <a:lnTo>
                  <a:pt x="483021" y="2917104"/>
                </a:lnTo>
                <a:lnTo>
                  <a:pt x="465023" y="2972541"/>
                </a:lnTo>
                <a:lnTo>
                  <a:pt x="441265" y="3025820"/>
                </a:lnTo>
                <a:lnTo>
                  <a:pt x="412466" y="3076228"/>
                </a:lnTo>
                <a:lnTo>
                  <a:pt x="377908" y="3123017"/>
                </a:lnTo>
                <a:lnTo>
                  <a:pt x="339754" y="3166224"/>
                </a:lnTo>
                <a:lnTo>
                  <a:pt x="296559" y="3205100"/>
                </a:lnTo>
                <a:lnTo>
                  <a:pt x="249044" y="3238947"/>
                </a:lnTo>
                <a:lnTo>
                  <a:pt x="199364" y="3268463"/>
                </a:lnTo>
                <a:lnTo>
                  <a:pt x="146089" y="3292213"/>
                </a:lnTo>
                <a:lnTo>
                  <a:pt x="90656" y="3310222"/>
                </a:lnTo>
                <a:lnTo>
                  <a:pt x="33778" y="3321742"/>
                </a:lnTo>
                <a:lnTo>
                  <a:pt x="5705" y="3326060"/>
                </a:lnTo>
                <a:lnTo>
                  <a:pt x="0" y="3326477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335412" y="9514792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1280897" y="0"/>
                </a:moveTo>
                <a:lnTo>
                  <a:pt x="0" y="1438"/>
                </a:lnTo>
              </a:path>
              <a:path w="1282065" h="772159">
                <a:moveTo>
                  <a:pt x="645084" y="0"/>
                </a:moveTo>
                <a:lnTo>
                  <a:pt x="0" y="771713"/>
                </a:lnTo>
              </a:path>
              <a:path w="1282065" h="772159">
                <a:moveTo>
                  <a:pt x="633653" y="0"/>
                </a:moveTo>
                <a:lnTo>
                  <a:pt x="1281659" y="770275"/>
                </a:lnTo>
              </a:path>
              <a:path w="1282065" h="772159">
                <a:moveTo>
                  <a:pt x="638607" y="7917"/>
                </a:moveTo>
                <a:lnTo>
                  <a:pt x="637209" y="771713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7069770" y="-9365"/>
            <a:ext cx="1228090" cy="2005330"/>
            <a:chOff x="17069770" y="-9365"/>
            <a:chExt cx="1228090" cy="2005330"/>
          </a:xfrm>
        </p:grpSpPr>
        <p:sp>
          <p:nvSpPr>
            <p:cNvPr id="7" name="object 7" descr=""/>
            <p:cNvSpPr/>
            <p:nvPr/>
          </p:nvSpPr>
          <p:spPr>
            <a:xfrm>
              <a:off x="17079130" y="-5"/>
              <a:ext cx="1209040" cy="1230630"/>
            </a:xfrm>
            <a:custGeom>
              <a:avLst/>
              <a:gdLst/>
              <a:ahLst/>
              <a:cxnLst/>
              <a:rect l="l" t="t" r="r" b="b"/>
              <a:pathLst>
                <a:path w="1209040" h="1230630">
                  <a:moveTo>
                    <a:pt x="1208927" y="1230309"/>
                  </a:moveTo>
                  <a:lnTo>
                    <a:pt x="640848" y="1230458"/>
                  </a:lnTo>
                  <a:lnTo>
                    <a:pt x="640848" y="1229734"/>
                  </a:lnTo>
                  <a:lnTo>
                    <a:pt x="607701" y="1229010"/>
                  </a:lnTo>
                  <a:lnTo>
                    <a:pt x="540771" y="1221822"/>
                  </a:lnTo>
                  <a:lnTo>
                    <a:pt x="475238" y="1208144"/>
                  </a:lnTo>
                  <a:lnTo>
                    <a:pt x="411865" y="1187253"/>
                  </a:lnTo>
                  <a:lnTo>
                    <a:pt x="350650" y="1159897"/>
                  </a:lnTo>
                  <a:lnTo>
                    <a:pt x="292356" y="1126776"/>
                  </a:lnTo>
                  <a:lnTo>
                    <a:pt x="238381" y="1087178"/>
                  </a:lnTo>
                  <a:lnTo>
                    <a:pt x="188723" y="1042537"/>
                  </a:lnTo>
                  <a:lnTo>
                    <a:pt x="143384" y="992868"/>
                  </a:lnTo>
                  <a:lnTo>
                    <a:pt x="104395" y="938868"/>
                  </a:lnTo>
                  <a:lnTo>
                    <a:pt x="70612" y="880550"/>
                  </a:lnTo>
                  <a:lnTo>
                    <a:pt x="43307" y="819349"/>
                  </a:lnTo>
                  <a:lnTo>
                    <a:pt x="23114" y="755989"/>
                  </a:lnTo>
                  <a:lnTo>
                    <a:pt x="8636" y="690471"/>
                  </a:lnTo>
                  <a:lnTo>
                    <a:pt x="1524" y="623517"/>
                  </a:lnTo>
                  <a:lnTo>
                    <a:pt x="762" y="590395"/>
                  </a:lnTo>
                  <a:lnTo>
                    <a:pt x="0" y="589671"/>
                  </a:lnTo>
                  <a:lnTo>
                    <a:pt x="762" y="589671"/>
                  </a:lnTo>
                  <a:lnTo>
                    <a:pt x="1524" y="556550"/>
                  </a:lnTo>
                  <a:lnTo>
                    <a:pt x="4318" y="522717"/>
                  </a:lnTo>
                  <a:lnTo>
                    <a:pt x="14478" y="456475"/>
                  </a:lnTo>
                  <a:lnTo>
                    <a:pt x="31750" y="391680"/>
                  </a:lnTo>
                  <a:lnTo>
                    <a:pt x="56261" y="329755"/>
                  </a:lnTo>
                  <a:lnTo>
                    <a:pt x="86487" y="270002"/>
                  </a:lnTo>
                  <a:lnTo>
                    <a:pt x="123191" y="213843"/>
                  </a:lnTo>
                  <a:lnTo>
                    <a:pt x="164974" y="161278"/>
                  </a:lnTo>
                  <a:lnTo>
                    <a:pt x="212473" y="114491"/>
                  </a:lnTo>
                  <a:lnTo>
                    <a:pt x="264289" y="72010"/>
                  </a:lnTo>
                  <a:lnTo>
                    <a:pt x="320424" y="35282"/>
                  </a:lnTo>
                  <a:lnTo>
                    <a:pt x="380241" y="5044"/>
                  </a:lnTo>
                  <a:lnTo>
                    <a:pt x="392258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079130" y="705603"/>
              <a:ext cx="1209040" cy="1281430"/>
            </a:xfrm>
            <a:custGeom>
              <a:avLst/>
              <a:gdLst/>
              <a:ahLst/>
              <a:cxnLst/>
              <a:rect l="l" t="t" r="r" b="b"/>
              <a:pathLst>
                <a:path w="1209040" h="1281430">
                  <a:moveTo>
                    <a:pt x="1208927" y="1280700"/>
                  </a:moveTo>
                  <a:lnTo>
                    <a:pt x="640848" y="1280849"/>
                  </a:lnTo>
                  <a:lnTo>
                    <a:pt x="640848" y="1280125"/>
                  </a:lnTo>
                  <a:lnTo>
                    <a:pt x="607701" y="1279414"/>
                  </a:lnTo>
                  <a:lnTo>
                    <a:pt x="540771" y="1272213"/>
                  </a:lnTo>
                  <a:lnTo>
                    <a:pt x="475238" y="1258523"/>
                  </a:lnTo>
                  <a:lnTo>
                    <a:pt x="411865" y="1237644"/>
                  </a:lnTo>
                  <a:lnTo>
                    <a:pt x="350650" y="1210288"/>
                  </a:lnTo>
                  <a:lnTo>
                    <a:pt x="292356" y="1177167"/>
                  </a:lnTo>
                  <a:lnTo>
                    <a:pt x="238381" y="1137569"/>
                  </a:lnTo>
                  <a:lnTo>
                    <a:pt x="188723" y="1092928"/>
                  </a:lnTo>
                  <a:lnTo>
                    <a:pt x="143384" y="1043246"/>
                  </a:lnTo>
                  <a:lnTo>
                    <a:pt x="104395" y="989246"/>
                  </a:lnTo>
                  <a:lnTo>
                    <a:pt x="70612" y="930941"/>
                  </a:lnTo>
                  <a:lnTo>
                    <a:pt x="43307" y="869740"/>
                  </a:lnTo>
                  <a:lnTo>
                    <a:pt x="23114" y="806380"/>
                  </a:lnTo>
                  <a:lnTo>
                    <a:pt x="8636" y="740862"/>
                  </a:lnTo>
                  <a:lnTo>
                    <a:pt x="1524" y="673895"/>
                  </a:lnTo>
                  <a:lnTo>
                    <a:pt x="762" y="640786"/>
                  </a:lnTo>
                  <a:lnTo>
                    <a:pt x="0" y="640062"/>
                  </a:lnTo>
                  <a:lnTo>
                    <a:pt x="762" y="640062"/>
                  </a:lnTo>
                  <a:lnTo>
                    <a:pt x="1524" y="606941"/>
                  </a:lnTo>
                  <a:lnTo>
                    <a:pt x="4318" y="573108"/>
                  </a:lnTo>
                  <a:lnTo>
                    <a:pt x="14478" y="506866"/>
                  </a:lnTo>
                  <a:lnTo>
                    <a:pt x="31750" y="442071"/>
                  </a:lnTo>
                  <a:lnTo>
                    <a:pt x="56261" y="380146"/>
                  </a:lnTo>
                  <a:lnTo>
                    <a:pt x="86487" y="320393"/>
                  </a:lnTo>
                  <a:lnTo>
                    <a:pt x="123191" y="264234"/>
                  </a:lnTo>
                  <a:lnTo>
                    <a:pt x="164974" y="211682"/>
                  </a:lnTo>
                  <a:lnTo>
                    <a:pt x="212473" y="164870"/>
                  </a:lnTo>
                  <a:lnTo>
                    <a:pt x="264289" y="122401"/>
                  </a:lnTo>
                  <a:lnTo>
                    <a:pt x="320424" y="85673"/>
                  </a:lnTo>
                  <a:lnTo>
                    <a:pt x="380241" y="55435"/>
                  </a:lnTo>
                  <a:lnTo>
                    <a:pt x="442853" y="31673"/>
                  </a:lnTo>
                  <a:lnTo>
                    <a:pt x="506862" y="14401"/>
                  </a:lnTo>
                  <a:lnTo>
                    <a:pt x="573156" y="3594"/>
                  </a:lnTo>
                  <a:lnTo>
                    <a:pt x="640086" y="0"/>
                  </a:lnTo>
                  <a:lnTo>
                    <a:pt x="1208927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182998" y="9572400"/>
            <a:ext cx="2283460" cy="715010"/>
          </a:xfrm>
          <a:custGeom>
            <a:avLst/>
            <a:gdLst/>
            <a:ahLst/>
            <a:cxnLst/>
            <a:rect l="l" t="t" r="r" b="b"/>
            <a:pathLst>
              <a:path w="2283459" h="715009">
                <a:moveTo>
                  <a:pt x="0" y="714602"/>
                </a:moveTo>
                <a:lnTo>
                  <a:pt x="41558" y="635019"/>
                </a:lnTo>
                <a:lnTo>
                  <a:pt x="76839" y="578142"/>
                </a:lnTo>
                <a:lnTo>
                  <a:pt x="114278" y="523422"/>
                </a:lnTo>
                <a:lnTo>
                  <a:pt x="154588" y="470866"/>
                </a:lnTo>
                <a:lnTo>
                  <a:pt x="197793" y="420469"/>
                </a:lnTo>
                <a:lnTo>
                  <a:pt x="243869" y="372228"/>
                </a:lnTo>
                <a:lnTo>
                  <a:pt x="292104" y="326151"/>
                </a:lnTo>
                <a:lnTo>
                  <a:pt x="342510" y="282952"/>
                </a:lnTo>
                <a:lnTo>
                  <a:pt x="395062" y="242633"/>
                </a:lnTo>
                <a:lnTo>
                  <a:pt x="449787" y="205193"/>
                </a:lnTo>
                <a:lnTo>
                  <a:pt x="506657" y="169917"/>
                </a:lnTo>
                <a:lnTo>
                  <a:pt x="564976" y="138235"/>
                </a:lnTo>
                <a:lnTo>
                  <a:pt x="625453" y="110157"/>
                </a:lnTo>
                <a:lnTo>
                  <a:pt x="686654" y="84236"/>
                </a:lnTo>
                <a:lnTo>
                  <a:pt x="749291" y="61917"/>
                </a:lnTo>
                <a:lnTo>
                  <a:pt x="812651" y="43199"/>
                </a:lnTo>
                <a:lnTo>
                  <a:pt x="877447" y="28078"/>
                </a:lnTo>
                <a:lnTo>
                  <a:pt x="942966" y="15839"/>
                </a:lnTo>
                <a:lnTo>
                  <a:pt x="1009209" y="7198"/>
                </a:lnTo>
                <a:lnTo>
                  <a:pt x="1075440" y="1437"/>
                </a:lnTo>
                <a:lnTo>
                  <a:pt x="1141683" y="0"/>
                </a:lnTo>
                <a:lnTo>
                  <a:pt x="1207926" y="1437"/>
                </a:lnTo>
                <a:lnTo>
                  <a:pt x="1274156" y="7198"/>
                </a:lnTo>
                <a:lnTo>
                  <a:pt x="1340400" y="15839"/>
                </a:lnTo>
                <a:lnTo>
                  <a:pt x="1405906" y="28078"/>
                </a:lnTo>
                <a:lnTo>
                  <a:pt x="1470714" y="43199"/>
                </a:lnTo>
                <a:lnTo>
                  <a:pt x="1534062" y="61917"/>
                </a:lnTo>
                <a:lnTo>
                  <a:pt x="1596711" y="84236"/>
                </a:lnTo>
                <a:lnTo>
                  <a:pt x="1657912" y="110157"/>
                </a:lnTo>
                <a:lnTo>
                  <a:pt x="1718390" y="138235"/>
                </a:lnTo>
                <a:lnTo>
                  <a:pt x="1776708" y="169917"/>
                </a:lnTo>
                <a:lnTo>
                  <a:pt x="1833579" y="205193"/>
                </a:lnTo>
                <a:lnTo>
                  <a:pt x="1888303" y="242633"/>
                </a:lnTo>
                <a:lnTo>
                  <a:pt x="1940856" y="282952"/>
                </a:lnTo>
                <a:lnTo>
                  <a:pt x="1991262" y="326151"/>
                </a:lnTo>
                <a:lnTo>
                  <a:pt x="2039496" y="372228"/>
                </a:lnTo>
                <a:lnTo>
                  <a:pt x="2085572" y="420469"/>
                </a:lnTo>
                <a:lnTo>
                  <a:pt x="2128765" y="470866"/>
                </a:lnTo>
                <a:lnTo>
                  <a:pt x="2169087" y="523422"/>
                </a:lnTo>
                <a:lnTo>
                  <a:pt x="2206527" y="578142"/>
                </a:lnTo>
                <a:lnTo>
                  <a:pt x="2241807" y="635019"/>
                </a:lnTo>
                <a:lnTo>
                  <a:pt x="2273481" y="693340"/>
                </a:lnTo>
                <a:lnTo>
                  <a:pt x="2283358" y="714602"/>
                </a:lnTo>
              </a:path>
              <a:path w="2283459" h="715009">
                <a:moveTo>
                  <a:pt x="823932" y="714602"/>
                </a:moveTo>
                <a:lnTo>
                  <a:pt x="881053" y="685417"/>
                </a:lnTo>
                <a:lnTo>
                  <a:pt x="943690" y="661659"/>
                </a:lnTo>
                <a:lnTo>
                  <a:pt x="1008485" y="643661"/>
                </a:lnTo>
                <a:lnTo>
                  <a:pt x="1074728" y="633580"/>
                </a:lnTo>
                <a:lnTo>
                  <a:pt x="1141683" y="629979"/>
                </a:lnTo>
                <a:lnTo>
                  <a:pt x="1175515" y="630698"/>
                </a:lnTo>
                <a:lnTo>
                  <a:pt x="1241759" y="637901"/>
                </a:lnTo>
                <a:lnTo>
                  <a:pt x="1307278" y="651578"/>
                </a:lnTo>
                <a:lnTo>
                  <a:pt x="1371349" y="672459"/>
                </a:lnTo>
                <a:lnTo>
                  <a:pt x="1432551" y="699819"/>
                </a:lnTo>
                <a:lnTo>
                  <a:pt x="1460109" y="714602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600200" y="5073688"/>
            <a:ext cx="15963900" cy="3886835"/>
            <a:chOff x="1600200" y="5073688"/>
            <a:chExt cx="15963900" cy="3886835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5274107"/>
              <a:ext cx="15087599" cy="368617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6297146" y="5073688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0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90"/>
                  </a:lnTo>
                  <a:lnTo>
                    <a:pt x="667669" y="2351468"/>
                  </a:lnTo>
                  <a:lnTo>
                    <a:pt x="706016" y="2326793"/>
                  </a:lnTo>
                  <a:lnTo>
                    <a:pt x="743405" y="2300799"/>
                  </a:lnTo>
                  <a:lnTo>
                    <a:pt x="779803" y="2273518"/>
                  </a:lnTo>
                  <a:lnTo>
                    <a:pt x="815178" y="2244985"/>
                  </a:lnTo>
                  <a:lnTo>
                    <a:pt x="849496" y="2215230"/>
                  </a:lnTo>
                  <a:lnTo>
                    <a:pt x="882726" y="2184289"/>
                  </a:lnTo>
                  <a:lnTo>
                    <a:pt x="914832" y="2152193"/>
                  </a:lnTo>
                  <a:lnTo>
                    <a:pt x="945784" y="2118976"/>
                  </a:lnTo>
                  <a:lnTo>
                    <a:pt x="975547" y="2084670"/>
                  </a:lnTo>
                  <a:lnTo>
                    <a:pt x="1004088" y="2049310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5"/>
                  </a:lnTo>
                  <a:lnTo>
                    <a:pt x="1147844" y="1816837"/>
                  </a:lnTo>
                  <a:lnTo>
                    <a:pt x="1166913" y="1775015"/>
                  </a:lnTo>
                  <a:lnTo>
                    <a:pt x="1184497" y="1732402"/>
                  </a:lnTo>
                  <a:lnTo>
                    <a:pt x="1200562" y="1689031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1"/>
                  </a:lnTo>
                  <a:lnTo>
                    <a:pt x="1248984" y="1508629"/>
                  </a:lnTo>
                  <a:lnTo>
                    <a:pt x="1256965" y="1461964"/>
                  </a:lnTo>
                  <a:lnTo>
                    <a:pt x="1263229" y="1414739"/>
                  </a:lnTo>
                  <a:lnTo>
                    <a:pt x="1266824" y="1376719"/>
                  </a:lnTo>
                  <a:lnTo>
                    <a:pt x="1266824" y="1163362"/>
                  </a:lnTo>
                  <a:lnTo>
                    <a:pt x="1263229" y="1125346"/>
                  </a:lnTo>
                  <a:lnTo>
                    <a:pt x="1256965" y="1078128"/>
                  </a:lnTo>
                  <a:lnTo>
                    <a:pt x="1248984" y="1031473"/>
                  </a:lnTo>
                  <a:lnTo>
                    <a:pt x="1239321" y="985412"/>
                  </a:lnTo>
                  <a:lnTo>
                    <a:pt x="1228008" y="939978"/>
                  </a:lnTo>
                  <a:lnTo>
                    <a:pt x="1215077" y="895205"/>
                  </a:lnTo>
                  <a:lnTo>
                    <a:pt x="1200562" y="851125"/>
                  </a:lnTo>
                  <a:lnTo>
                    <a:pt x="1184497" y="807771"/>
                  </a:lnTo>
                  <a:lnTo>
                    <a:pt x="1166913" y="765176"/>
                  </a:lnTo>
                  <a:lnTo>
                    <a:pt x="1147844" y="723373"/>
                  </a:lnTo>
                  <a:lnTo>
                    <a:pt x="1127323" y="682396"/>
                  </a:lnTo>
                  <a:lnTo>
                    <a:pt x="1105382" y="642276"/>
                  </a:lnTo>
                  <a:lnTo>
                    <a:pt x="1082056" y="603047"/>
                  </a:lnTo>
                  <a:lnTo>
                    <a:pt x="1057376" y="564742"/>
                  </a:lnTo>
                  <a:lnTo>
                    <a:pt x="1031376" y="527394"/>
                  </a:lnTo>
                  <a:lnTo>
                    <a:pt x="1004088" y="491035"/>
                  </a:lnTo>
                  <a:lnTo>
                    <a:pt x="975547" y="455699"/>
                  </a:lnTo>
                  <a:lnTo>
                    <a:pt x="945784" y="421418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6" y="325237"/>
                  </a:lnTo>
                  <a:lnTo>
                    <a:pt x="815178" y="295508"/>
                  </a:lnTo>
                  <a:lnTo>
                    <a:pt x="779803" y="266998"/>
                  </a:lnTo>
                  <a:lnTo>
                    <a:pt x="743405" y="239742"/>
                  </a:lnTo>
                  <a:lnTo>
                    <a:pt x="706016" y="213771"/>
                  </a:lnTo>
                  <a:lnTo>
                    <a:pt x="667669" y="189119"/>
                  </a:lnTo>
                  <a:lnTo>
                    <a:pt x="628398" y="165820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7"/>
                  </a:lnTo>
                  <a:lnTo>
                    <a:pt x="419330" y="70750"/>
                  </a:lnTo>
                  <a:lnTo>
                    <a:pt x="375205" y="56252"/>
                  </a:lnTo>
                  <a:lnTo>
                    <a:pt x="330386" y="43337"/>
                  </a:lnTo>
                  <a:lnTo>
                    <a:pt x="284906" y="32037"/>
                  </a:lnTo>
                  <a:lnTo>
                    <a:pt x="238798" y="22385"/>
                  </a:lnTo>
                  <a:lnTo>
                    <a:pt x="192096" y="14414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16794734" y="457761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6794734" y="5074386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804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794734" y="557188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794734" y="6069381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1008888"/>
            <a:ext cx="6467856" cy="232562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1063752"/>
            <a:ext cx="7964424" cy="1965960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579824" y="7768922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3" y="0"/>
                </a:moveTo>
                <a:lnTo>
                  <a:pt x="0" y="1435"/>
                </a:lnTo>
              </a:path>
              <a:path w="1282700" h="772159">
                <a:moveTo>
                  <a:pt x="645054" y="0"/>
                </a:moveTo>
                <a:lnTo>
                  <a:pt x="0" y="771704"/>
                </a:lnTo>
              </a:path>
              <a:path w="1282700" h="772159">
                <a:moveTo>
                  <a:pt x="634254" y="711"/>
                </a:moveTo>
                <a:lnTo>
                  <a:pt x="1282191" y="770993"/>
                </a:lnTo>
              </a:path>
              <a:path w="1282700" h="772159">
                <a:moveTo>
                  <a:pt x="638576" y="7911"/>
                </a:moveTo>
                <a:lnTo>
                  <a:pt x="637137" y="77170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488" y="1008888"/>
            <a:ext cx="6507480" cy="23256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3064" y="1063752"/>
            <a:ext cx="8049768" cy="15849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76522" y="2960408"/>
            <a:ext cx="6391274" cy="7000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719981" y="3938409"/>
            <a:ext cx="568325" cy="3332479"/>
          </a:xfrm>
          <a:custGeom>
            <a:avLst/>
            <a:gdLst/>
            <a:ahLst/>
            <a:cxnLst/>
            <a:rect l="l" t="t" r="r" b="b"/>
            <a:pathLst>
              <a:path w="568325" h="3332479">
                <a:moveTo>
                  <a:pt x="567957" y="1109901"/>
                </a:moveTo>
                <a:lnTo>
                  <a:pt x="554967" y="1110227"/>
                </a:lnTo>
                <a:lnTo>
                  <a:pt x="554967" y="1109503"/>
                </a:lnTo>
                <a:lnTo>
                  <a:pt x="526266" y="1108792"/>
                </a:lnTo>
                <a:lnTo>
                  <a:pt x="467849" y="1103026"/>
                </a:lnTo>
                <a:lnTo>
                  <a:pt x="411717" y="1090783"/>
                </a:lnTo>
                <a:lnTo>
                  <a:pt x="356347" y="1072786"/>
                </a:lnTo>
                <a:lnTo>
                  <a:pt x="303009" y="1049023"/>
                </a:lnTo>
                <a:lnTo>
                  <a:pt x="252592" y="1020231"/>
                </a:lnTo>
                <a:lnTo>
                  <a:pt x="205858" y="985673"/>
                </a:lnTo>
                <a:lnTo>
                  <a:pt x="162680" y="947508"/>
                </a:lnTo>
                <a:lnTo>
                  <a:pt x="123820" y="904314"/>
                </a:lnTo>
                <a:lnTo>
                  <a:pt x="89912" y="856788"/>
                </a:lnTo>
                <a:lnTo>
                  <a:pt x="60449" y="807104"/>
                </a:lnTo>
                <a:lnTo>
                  <a:pt x="36701" y="753825"/>
                </a:lnTo>
                <a:lnTo>
                  <a:pt x="18668" y="698388"/>
                </a:lnTo>
                <a:lnTo>
                  <a:pt x="7111" y="641502"/>
                </a:lnTo>
                <a:lnTo>
                  <a:pt x="634" y="583918"/>
                </a:lnTo>
                <a:lnTo>
                  <a:pt x="0" y="555113"/>
                </a:lnTo>
                <a:lnTo>
                  <a:pt x="634" y="526309"/>
                </a:lnTo>
                <a:lnTo>
                  <a:pt x="6476" y="467988"/>
                </a:lnTo>
                <a:lnTo>
                  <a:pt x="18668" y="411115"/>
                </a:lnTo>
                <a:lnTo>
                  <a:pt x="36701" y="356388"/>
                </a:lnTo>
                <a:lnTo>
                  <a:pt x="60449" y="303110"/>
                </a:lnTo>
                <a:lnTo>
                  <a:pt x="89277" y="252714"/>
                </a:lnTo>
                <a:lnTo>
                  <a:pt x="123820" y="205913"/>
                </a:lnTo>
                <a:lnTo>
                  <a:pt x="162680" y="162718"/>
                </a:lnTo>
                <a:lnTo>
                  <a:pt x="205858" y="123829"/>
                </a:lnTo>
                <a:lnTo>
                  <a:pt x="252592" y="89271"/>
                </a:lnTo>
                <a:lnTo>
                  <a:pt x="303009" y="60479"/>
                </a:lnTo>
                <a:lnTo>
                  <a:pt x="356347" y="36717"/>
                </a:lnTo>
                <a:lnTo>
                  <a:pt x="411082" y="18707"/>
                </a:lnTo>
                <a:lnTo>
                  <a:pt x="467849" y="6477"/>
                </a:lnTo>
                <a:lnTo>
                  <a:pt x="526266" y="711"/>
                </a:lnTo>
                <a:lnTo>
                  <a:pt x="554967" y="0"/>
                </a:lnTo>
                <a:lnTo>
                  <a:pt x="567957" y="320"/>
                </a:lnTo>
              </a:path>
              <a:path w="568325" h="3332479">
                <a:moveTo>
                  <a:pt x="567957" y="2220852"/>
                </a:moveTo>
                <a:lnTo>
                  <a:pt x="554967" y="2221179"/>
                </a:lnTo>
                <a:lnTo>
                  <a:pt x="554967" y="2220455"/>
                </a:lnTo>
                <a:lnTo>
                  <a:pt x="526266" y="2219743"/>
                </a:lnTo>
                <a:lnTo>
                  <a:pt x="467849" y="2213977"/>
                </a:lnTo>
                <a:lnTo>
                  <a:pt x="411717" y="2201747"/>
                </a:lnTo>
                <a:lnTo>
                  <a:pt x="356347" y="2183738"/>
                </a:lnTo>
                <a:lnTo>
                  <a:pt x="303009" y="2159975"/>
                </a:lnTo>
                <a:lnTo>
                  <a:pt x="252592" y="2131183"/>
                </a:lnTo>
                <a:lnTo>
                  <a:pt x="205858" y="2096625"/>
                </a:lnTo>
                <a:lnTo>
                  <a:pt x="162680" y="2058460"/>
                </a:lnTo>
                <a:lnTo>
                  <a:pt x="123820" y="2015265"/>
                </a:lnTo>
                <a:lnTo>
                  <a:pt x="89912" y="1967740"/>
                </a:lnTo>
                <a:lnTo>
                  <a:pt x="60449" y="1918056"/>
                </a:lnTo>
                <a:lnTo>
                  <a:pt x="36701" y="1864777"/>
                </a:lnTo>
                <a:lnTo>
                  <a:pt x="18668" y="1809339"/>
                </a:lnTo>
                <a:lnTo>
                  <a:pt x="7111" y="1752466"/>
                </a:lnTo>
                <a:lnTo>
                  <a:pt x="634" y="1694870"/>
                </a:lnTo>
                <a:lnTo>
                  <a:pt x="0" y="1666065"/>
                </a:lnTo>
                <a:lnTo>
                  <a:pt x="634" y="1637260"/>
                </a:lnTo>
                <a:lnTo>
                  <a:pt x="6476" y="1578952"/>
                </a:lnTo>
                <a:lnTo>
                  <a:pt x="18668" y="1522066"/>
                </a:lnTo>
                <a:lnTo>
                  <a:pt x="36701" y="1467340"/>
                </a:lnTo>
                <a:lnTo>
                  <a:pt x="60449" y="1414061"/>
                </a:lnTo>
                <a:lnTo>
                  <a:pt x="89277" y="1363666"/>
                </a:lnTo>
                <a:lnTo>
                  <a:pt x="123820" y="1316864"/>
                </a:lnTo>
                <a:lnTo>
                  <a:pt x="162680" y="1273670"/>
                </a:lnTo>
                <a:lnTo>
                  <a:pt x="205858" y="1234781"/>
                </a:lnTo>
                <a:lnTo>
                  <a:pt x="252592" y="1200223"/>
                </a:lnTo>
                <a:lnTo>
                  <a:pt x="303009" y="1171431"/>
                </a:lnTo>
                <a:lnTo>
                  <a:pt x="356347" y="1147668"/>
                </a:lnTo>
                <a:lnTo>
                  <a:pt x="411082" y="1129672"/>
                </a:lnTo>
                <a:lnTo>
                  <a:pt x="467849" y="1117428"/>
                </a:lnTo>
                <a:lnTo>
                  <a:pt x="526266" y="1111662"/>
                </a:lnTo>
                <a:lnTo>
                  <a:pt x="554967" y="1110951"/>
                </a:lnTo>
                <a:lnTo>
                  <a:pt x="567957" y="1111271"/>
                </a:lnTo>
              </a:path>
              <a:path w="568325" h="3332479">
                <a:moveTo>
                  <a:pt x="567957" y="3331810"/>
                </a:moveTo>
                <a:lnTo>
                  <a:pt x="554967" y="3332130"/>
                </a:lnTo>
                <a:lnTo>
                  <a:pt x="554967" y="3331419"/>
                </a:lnTo>
                <a:lnTo>
                  <a:pt x="526266" y="3330695"/>
                </a:lnTo>
                <a:lnTo>
                  <a:pt x="467849" y="3324929"/>
                </a:lnTo>
                <a:lnTo>
                  <a:pt x="411717" y="3312698"/>
                </a:lnTo>
                <a:lnTo>
                  <a:pt x="356347" y="3294702"/>
                </a:lnTo>
                <a:lnTo>
                  <a:pt x="303009" y="3270939"/>
                </a:lnTo>
                <a:lnTo>
                  <a:pt x="252592" y="3242134"/>
                </a:lnTo>
                <a:lnTo>
                  <a:pt x="205858" y="3207576"/>
                </a:lnTo>
                <a:lnTo>
                  <a:pt x="162680" y="3169411"/>
                </a:lnTo>
                <a:lnTo>
                  <a:pt x="123820" y="3126217"/>
                </a:lnTo>
                <a:lnTo>
                  <a:pt x="89912" y="3078692"/>
                </a:lnTo>
                <a:lnTo>
                  <a:pt x="60449" y="3029020"/>
                </a:lnTo>
                <a:lnTo>
                  <a:pt x="36701" y="2975741"/>
                </a:lnTo>
                <a:lnTo>
                  <a:pt x="18668" y="2920303"/>
                </a:lnTo>
                <a:lnTo>
                  <a:pt x="7111" y="2863418"/>
                </a:lnTo>
                <a:lnTo>
                  <a:pt x="634" y="2805821"/>
                </a:lnTo>
                <a:lnTo>
                  <a:pt x="0" y="2777016"/>
                </a:lnTo>
                <a:lnTo>
                  <a:pt x="634" y="2748224"/>
                </a:lnTo>
                <a:lnTo>
                  <a:pt x="6476" y="2689904"/>
                </a:lnTo>
                <a:lnTo>
                  <a:pt x="18668" y="2633018"/>
                </a:lnTo>
                <a:lnTo>
                  <a:pt x="36701" y="2578292"/>
                </a:lnTo>
                <a:lnTo>
                  <a:pt x="60449" y="2525026"/>
                </a:lnTo>
                <a:lnTo>
                  <a:pt x="89277" y="2474617"/>
                </a:lnTo>
                <a:lnTo>
                  <a:pt x="123820" y="2427816"/>
                </a:lnTo>
                <a:lnTo>
                  <a:pt x="162680" y="2384621"/>
                </a:lnTo>
                <a:lnTo>
                  <a:pt x="205858" y="2345733"/>
                </a:lnTo>
                <a:lnTo>
                  <a:pt x="252592" y="2311174"/>
                </a:lnTo>
                <a:lnTo>
                  <a:pt x="303009" y="2282382"/>
                </a:lnTo>
                <a:lnTo>
                  <a:pt x="356347" y="2258620"/>
                </a:lnTo>
                <a:lnTo>
                  <a:pt x="411082" y="2240623"/>
                </a:lnTo>
                <a:lnTo>
                  <a:pt x="467849" y="2228380"/>
                </a:lnTo>
                <a:lnTo>
                  <a:pt x="526266" y="2222626"/>
                </a:lnTo>
                <a:lnTo>
                  <a:pt x="554967" y="2221903"/>
                </a:lnTo>
                <a:lnTo>
                  <a:pt x="567957" y="2222229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3279699" y="8504639"/>
            <a:ext cx="2055495" cy="1791970"/>
            <a:chOff x="13279699" y="8504639"/>
            <a:chExt cx="2055495" cy="1791970"/>
          </a:xfrm>
        </p:grpSpPr>
        <p:sp>
          <p:nvSpPr>
            <p:cNvPr id="4" name="object 4" descr=""/>
            <p:cNvSpPr/>
            <p:nvPr/>
          </p:nvSpPr>
          <p:spPr>
            <a:xfrm>
              <a:off x="13289059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1772999"/>
                  </a:moveTo>
                  <a:lnTo>
                    <a:pt x="0" y="640066"/>
                  </a:lnTo>
                  <a:lnTo>
                    <a:pt x="634" y="606227"/>
                  </a:lnTo>
                  <a:lnTo>
                    <a:pt x="7873" y="539989"/>
                  </a:lnTo>
                  <a:lnTo>
                    <a:pt x="21589" y="474464"/>
                  </a:lnTo>
                  <a:lnTo>
                    <a:pt x="42417" y="410391"/>
                  </a:lnTo>
                  <a:lnTo>
                    <a:pt x="69849" y="349189"/>
                  </a:lnTo>
                  <a:lnTo>
                    <a:pt x="102869" y="291594"/>
                  </a:lnTo>
                  <a:lnTo>
                    <a:pt x="142493" y="237593"/>
                  </a:lnTo>
                  <a:lnTo>
                    <a:pt x="187196" y="187187"/>
                  </a:lnTo>
                  <a:lnTo>
                    <a:pt x="237615" y="142546"/>
                  </a:lnTo>
                  <a:lnTo>
                    <a:pt x="291589" y="102959"/>
                  </a:lnTo>
                  <a:lnTo>
                    <a:pt x="349120" y="69837"/>
                  </a:lnTo>
                  <a:lnTo>
                    <a:pt x="410334" y="42469"/>
                  </a:lnTo>
                  <a:lnTo>
                    <a:pt x="474468" y="21590"/>
                  </a:lnTo>
                  <a:lnTo>
                    <a:pt x="540000" y="7912"/>
                  </a:lnTo>
                  <a:lnTo>
                    <a:pt x="606166" y="711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682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561" y="102959"/>
                  </a:lnTo>
                  <a:lnTo>
                    <a:pt x="1042535" y="142546"/>
                  </a:lnTo>
                  <a:lnTo>
                    <a:pt x="1092954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301" y="349189"/>
                  </a:lnTo>
                  <a:lnTo>
                    <a:pt x="1237606" y="410391"/>
                  </a:lnTo>
                  <a:lnTo>
                    <a:pt x="1258561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151" y="640066"/>
                  </a:lnTo>
                  <a:lnTo>
                    <a:pt x="1280411" y="1772999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045085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1772999"/>
                  </a:moveTo>
                  <a:lnTo>
                    <a:pt x="0" y="640066"/>
                  </a:lnTo>
                  <a:lnTo>
                    <a:pt x="634" y="606227"/>
                  </a:lnTo>
                  <a:lnTo>
                    <a:pt x="7873" y="539989"/>
                  </a:lnTo>
                  <a:lnTo>
                    <a:pt x="21589" y="474464"/>
                  </a:lnTo>
                  <a:lnTo>
                    <a:pt x="42417" y="410391"/>
                  </a:lnTo>
                  <a:lnTo>
                    <a:pt x="69722" y="349189"/>
                  </a:lnTo>
                  <a:lnTo>
                    <a:pt x="102869" y="291594"/>
                  </a:lnTo>
                  <a:lnTo>
                    <a:pt x="142493" y="237593"/>
                  </a:lnTo>
                  <a:lnTo>
                    <a:pt x="187196" y="187187"/>
                  </a:lnTo>
                  <a:lnTo>
                    <a:pt x="237488" y="142546"/>
                  </a:lnTo>
                  <a:lnTo>
                    <a:pt x="291589" y="102959"/>
                  </a:lnTo>
                  <a:lnTo>
                    <a:pt x="349120" y="69837"/>
                  </a:lnTo>
                  <a:lnTo>
                    <a:pt x="410334" y="42469"/>
                  </a:lnTo>
                  <a:lnTo>
                    <a:pt x="474468" y="21590"/>
                  </a:lnTo>
                  <a:lnTo>
                    <a:pt x="539873" y="7912"/>
                  </a:lnTo>
                  <a:lnTo>
                    <a:pt x="606166" y="711"/>
                  </a:lnTo>
                  <a:lnTo>
                    <a:pt x="639948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555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434" y="102959"/>
                  </a:lnTo>
                  <a:lnTo>
                    <a:pt x="1042535" y="142546"/>
                  </a:lnTo>
                  <a:lnTo>
                    <a:pt x="1092827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174" y="349189"/>
                  </a:lnTo>
                  <a:lnTo>
                    <a:pt x="1237606" y="410391"/>
                  </a:lnTo>
                  <a:lnTo>
                    <a:pt x="1258434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024" y="640066"/>
                  </a:lnTo>
                  <a:lnTo>
                    <a:pt x="1280336" y="1772999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2886606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2539112" y="0"/>
                </a:moveTo>
                <a:lnTo>
                  <a:pt x="2537791" y="60439"/>
                </a:lnTo>
                <a:lnTo>
                  <a:pt x="2532038" y="126669"/>
                </a:lnTo>
                <a:lnTo>
                  <a:pt x="2523389" y="192912"/>
                </a:lnTo>
                <a:lnTo>
                  <a:pt x="2511159" y="258432"/>
                </a:lnTo>
                <a:lnTo>
                  <a:pt x="2496033" y="322503"/>
                </a:lnTo>
                <a:lnTo>
                  <a:pt x="2477313" y="386587"/>
                </a:lnTo>
                <a:lnTo>
                  <a:pt x="2455000" y="449224"/>
                </a:lnTo>
                <a:lnTo>
                  <a:pt x="2429803" y="510425"/>
                </a:lnTo>
                <a:lnTo>
                  <a:pt x="2400999" y="570903"/>
                </a:lnTo>
                <a:lnTo>
                  <a:pt x="2369325" y="629221"/>
                </a:lnTo>
                <a:lnTo>
                  <a:pt x="2334769" y="685380"/>
                </a:lnTo>
                <a:lnTo>
                  <a:pt x="2296605" y="740816"/>
                </a:lnTo>
                <a:lnTo>
                  <a:pt x="2256283" y="793381"/>
                </a:lnTo>
                <a:lnTo>
                  <a:pt x="2213090" y="843775"/>
                </a:lnTo>
                <a:lnTo>
                  <a:pt x="2167726" y="892009"/>
                </a:lnTo>
                <a:lnTo>
                  <a:pt x="2119491" y="938085"/>
                </a:lnTo>
                <a:lnTo>
                  <a:pt x="2069097" y="981290"/>
                </a:lnTo>
                <a:lnTo>
                  <a:pt x="2015808" y="1021613"/>
                </a:lnTo>
                <a:lnTo>
                  <a:pt x="1961097" y="1059052"/>
                </a:lnTo>
                <a:lnTo>
                  <a:pt x="1904937" y="1093609"/>
                </a:lnTo>
                <a:lnTo>
                  <a:pt x="1845895" y="1125283"/>
                </a:lnTo>
                <a:lnTo>
                  <a:pt x="1786141" y="1154087"/>
                </a:lnTo>
                <a:lnTo>
                  <a:pt x="1724940" y="1180007"/>
                </a:lnTo>
                <a:lnTo>
                  <a:pt x="1662304" y="1201597"/>
                </a:lnTo>
                <a:lnTo>
                  <a:pt x="1598219" y="1221041"/>
                </a:lnTo>
                <a:lnTo>
                  <a:pt x="1534148" y="1236167"/>
                </a:lnTo>
                <a:lnTo>
                  <a:pt x="1468629" y="1248397"/>
                </a:lnTo>
                <a:lnTo>
                  <a:pt x="1402385" y="1257045"/>
                </a:lnTo>
                <a:lnTo>
                  <a:pt x="1336155" y="1262799"/>
                </a:lnTo>
                <a:lnTo>
                  <a:pt x="1269912" y="1264246"/>
                </a:lnTo>
                <a:lnTo>
                  <a:pt x="1269912" y="1263522"/>
                </a:lnTo>
                <a:lnTo>
                  <a:pt x="1203681" y="1262075"/>
                </a:lnTo>
                <a:lnTo>
                  <a:pt x="1137438" y="1256322"/>
                </a:lnTo>
                <a:lnTo>
                  <a:pt x="1071195" y="1247686"/>
                </a:lnTo>
                <a:lnTo>
                  <a:pt x="1005676" y="1235443"/>
                </a:lnTo>
                <a:lnTo>
                  <a:pt x="941604" y="1220330"/>
                </a:lnTo>
                <a:lnTo>
                  <a:pt x="877520" y="1201597"/>
                </a:lnTo>
                <a:lnTo>
                  <a:pt x="814884" y="1179283"/>
                </a:lnTo>
                <a:lnTo>
                  <a:pt x="753695" y="1154087"/>
                </a:lnTo>
                <a:lnTo>
                  <a:pt x="693205" y="1125283"/>
                </a:lnTo>
                <a:lnTo>
                  <a:pt x="634899" y="1093609"/>
                </a:lnTo>
                <a:lnTo>
                  <a:pt x="578740" y="1059052"/>
                </a:lnTo>
                <a:lnTo>
                  <a:pt x="523292" y="1020889"/>
                </a:lnTo>
                <a:lnTo>
                  <a:pt x="470739" y="980566"/>
                </a:lnTo>
                <a:lnTo>
                  <a:pt x="420333" y="937374"/>
                </a:lnTo>
                <a:lnTo>
                  <a:pt x="372098" y="892009"/>
                </a:lnTo>
                <a:lnTo>
                  <a:pt x="326022" y="843775"/>
                </a:lnTo>
                <a:lnTo>
                  <a:pt x="282830" y="793381"/>
                </a:lnTo>
                <a:lnTo>
                  <a:pt x="242507" y="740092"/>
                </a:lnTo>
                <a:lnTo>
                  <a:pt x="205068" y="685380"/>
                </a:lnTo>
                <a:lnTo>
                  <a:pt x="170511" y="629221"/>
                </a:lnTo>
                <a:lnTo>
                  <a:pt x="138824" y="570179"/>
                </a:lnTo>
                <a:lnTo>
                  <a:pt x="110021" y="510425"/>
                </a:lnTo>
                <a:lnTo>
                  <a:pt x="84113" y="449224"/>
                </a:lnTo>
                <a:lnTo>
                  <a:pt x="62510" y="386587"/>
                </a:lnTo>
                <a:lnTo>
                  <a:pt x="43066" y="322503"/>
                </a:lnTo>
                <a:lnTo>
                  <a:pt x="27953" y="258432"/>
                </a:lnTo>
                <a:lnTo>
                  <a:pt x="15711" y="192912"/>
                </a:lnTo>
                <a:lnTo>
                  <a:pt x="7075" y="126669"/>
                </a:lnTo>
                <a:lnTo>
                  <a:pt x="1309" y="60439"/>
                </a:lnTo>
                <a:lnTo>
                  <a:pt x="0" y="0"/>
                </a:lnTo>
              </a:path>
              <a:path w="2539365" h="1264285">
                <a:moveTo>
                  <a:pt x="1909128" y="0"/>
                </a:moveTo>
                <a:lnTo>
                  <a:pt x="1905648" y="61150"/>
                </a:lnTo>
                <a:lnTo>
                  <a:pt x="1895577" y="127393"/>
                </a:lnTo>
                <a:lnTo>
                  <a:pt x="1878293" y="192189"/>
                </a:lnTo>
                <a:lnTo>
                  <a:pt x="1853820" y="254114"/>
                </a:lnTo>
                <a:lnTo>
                  <a:pt x="1823581" y="313867"/>
                </a:lnTo>
                <a:lnTo>
                  <a:pt x="1786853" y="370027"/>
                </a:lnTo>
                <a:lnTo>
                  <a:pt x="1745095" y="422579"/>
                </a:lnTo>
                <a:lnTo>
                  <a:pt x="1697584" y="469391"/>
                </a:lnTo>
                <a:lnTo>
                  <a:pt x="1645743" y="511860"/>
                </a:lnTo>
                <a:lnTo>
                  <a:pt x="1589583" y="548589"/>
                </a:lnTo>
                <a:lnTo>
                  <a:pt x="1529830" y="578827"/>
                </a:lnTo>
                <a:lnTo>
                  <a:pt x="1467181" y="602576"/>
                </a:lnTo>
                <a:lnTo>
                  <a:pt x="1403109" y="619861"/>
                </a:lnTo>
                <a:lnTo>
                  <a:pt x="1336866" y="630656"/>
                </a:lnTo>
                <a:lnTo>
                  <a:pt x="1269912" y="634263"/>
                </a:lnTo>
                <a:lnTo>
                  <a:pt x="1269912" y="633539"/>
                </a:lnTo>
                <a:lnTo>
                  <a:pt x="1236790" y="632815"/>
                </a:lnTo>
                <a:lnTo>
                  <a:pt x="1169836" y="625627"/>
                </a:lnTo>
                <a:lnTo>
                  <a:pt x="1104316" y="611936"/>
                </a:lnTo>
                <a:lnTo>
                  <a:pt x="1040956" y="591057"/>
                </a:lnTo>
                <a:lnTo>
                  <a:pt x="979768" y="563702"/>
                </a:lnTo>
                <a:lnTo>
                  <a:pt x="921437" y="530580"/>
                </a:lnTo>
                <a:lnTo>
                  <a:pt x="867449" y="490981"/>
                </a:lnTo>
                <a:lnTo>
                  <a:pt x="817766" y="446354"/>
                </a:lnTo>
                <a:lnTo>
                  <a:pt x="772415" y="396671"/>
                </a:lnTo>
                <a:lnTo>
                  <a:pt x="733527" y="342671"/>
                </a:lnTo>
                <a:lnTo>
                  <a:pt x="699695" y="284352"/>
                </a:lnTo>
                <a:lnTo>
                  <a:pt x="672339" y="223151"/>
                </a:lnTo>
                <a:lnTo>
                  <a:pt x="652171" y="159791"/>
                </a:lnTo>
                <a:lnTo>
                  <a:pt x="637769" y="94272"/>
                </a:lnTo>
                <a:lnTo>
                  <a:pt x="630568" y="27317"/>
                </a:lnTo>
                <a:lnTo>
                  <a:pt x="629982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005051" y="-1"/>
            <a:ext cx="1283335" cy="1264285"/>
          </a:xfrm>
          <a:custGeom>
            <a:avLst/>
            <a:gdLst/>
            <a:ahLst/>
            <a:cxnLst/>
            <a:rect l="l" t="t" r="r" b="b"/>
            <a:pathLst>
              <a:path w="1283334" h="1264285">
                <a:moveTo>
                  <a:pt x="1282909" y="0"/>
                </a:moveTo>
                <a:lnTo>
                  <a:pt x="0" y="0"/>
                </a:lnTo>
                <a:lnTo>
                  <a:pt x="1390" y="60429"/>
                </a:lnTo>
                <a:lnTo>
                  <a:pt x="7105" y="126659"/>
                </a:lnTo>
                <a:lnTo>
                  <a:pt x="15741" y="192902"/>
                </a:lnTo>
                <a:lnTo>
                  <a:pt x="27933" y="258409"/>
                </a:lnTo>
                <a:lnTo>
                  <a:pt x="43173" y="322493"/>
                </a:lnTo>
                <a:lnTo>
                  <a:pt x="62604" y="386577"/>
                </a:lnTo>
                <a:lnTo>
                  <a:pt x="84194" y="449214"/>
                </a:lnTo>
                <a:lnTo>
                  <a:pt x="110102" y="510402"/>
                </a:lnTo>
                <a:lnTo>
                  <a:pt x="138804" y="570156"/>
                </a:lnTo>
                <a:lnTo>
                  <a:pt x="170554" y="629198"/>
                </a:lnTo>
                <a:lnTo>
                  <a:pt x="205098" y="685358"/>
                </a:lnTo>
                <a:lnTo>
                  <a:pt x="242563" y="740069"/>
                </a:lnTo>
                <a:lnTo>
                  <a:pt x="282822" y="793358"/>
                </a:lnTo>
                <a:lnTo>
                  <a:pt x="326002" y="843752"/>
                </a:lnTo>
                <a:lnTo>
                  <a:pt x="372103" y="891986"/>
                </a:lnTo>
                <a:lnTo>
                  <a:pt x="420363" y="937338"/>
                </a:lnTo>
                <a:lnTo>
                  <a:pt x="470782" y="980544"/>
                </a:lnTo>
                <a:lnTo>
                  <a:pt x="523360" y="1020866"/>
                </a:lnTo>
                <a:lnTo>
                  <a:pt x="578732" y="1059017"/>
                </a:lnTo>
                <a:lnTo>
                  <a:pt x="634866" y="1093574"/>
                </a:lnTo>
                <a:lnTo>
                  <a:pt x="693286" y="1125260"/>
                </a:lnTo>
                <a:lnTo>
                  <a:pt x="753738" y="1154064"/>
                </a:lnTo>
                <a:lnTo>
                  <a:pt x="814952" y="1179260"/>
                </a:lnTo>
                <a:lnTo>
                  <a:pt x="877563" y="1201574"/>
                </a:lnTo>
                <a:lnTo>
                  <a:pt x="941571" y="1220294"/>
                </a:lnTo>
                <a:lnTo>
                  <a:pt x="1005706" y="1235407"/>
                </a:lnTo>
                <a:lnTo>
                  <a:pt x="1071238" y="1247650"/>
                </a:lnTo>
                <a:lnTo>
                  <a:pt x="1137405" y="1256299"/>
                </a:lnTo>
                <a:lnTo>
                  <a:pt x="1203699" y="1262052"/>
                </a:lnTo>
                <a:lnTo>
                  <a:pt x="1269993" y="1263487"/>
                </a:lnTo>
                <a:lnTo>
                  <a:pt x="1269993" y="1264211"/>
                </a:lnTo>
                <a:lnTo>
                  <a:pt x="1282909" y="1263931"/>
                </a:lnTo>
                <a:lnTo>
                  <a:pt x="128290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18001" y="3784321"/>
            <a:ext cx="1266825" cy="2541270"/>
          </a:xfrm>
          <a:custGeom>
            <a:avLst/>
            <a:gdLst/>
            <a:ahLst/>
            <a:cxnLst/>
            <a:rect l="l" t="t" r="r" b="b"/>
            <a:pathLst>
              <a:path w="1266825" h="2541270">
                <a:moveTo>
                  <a:pt x="0" y="0"/>
                </a:moveTo>
                <a:lnTo>
                  <a:pt x="0" y="2540787"/>
                </a:lnTo>
                <a:lnTo>
                  <a:pt x="48752" y="2539868"/>
                </a:lnTo>
                <a:lnTo>
                  <a:pt x="97042" y="2537135"/>
                </a:lnTo>
                <a:lnTo>
                  <a:pt x="144836" y="2532619"/>
                </a:lnTo>
                <a:lnTo>
                  <a:pt x="192101" y="2526355"/>
                </a:lnTo>
                <a:lnTo>
                  <a:pt x="238805" y="2518375"/>
                </a:lnTo>
                <a:lnTo>
                  <a:pt x="284914" y="2508712"/>
                </a:lnTo>
                <a:lnTo>
                  <a:pt x="330395" y="2497399"/>
                </a:lnTo>
                <a:lnTo>
                  <a:pt x="375215" y="2484469"/>
                </a:lnTo>
                <a:lnTo>
                  <a:pt x="419342" y="2469956"/>
                </a:lnTo>
                <a:lnTo>
                  <a:pt x="462742" y="2453892"/>
                </a:lnTo>
                <a:lnTo>
                  <a:pt x="505383" y="2436310"/>
                </a:lnTo>
                <a:lnTo>
                  <a:pt x="547231" y="2417244"/>
                </a:lnTo>
                <a:lnTo>
                  <a:pt x="588253" y="2396726"/>
                </a:lnTo>
                <a:lnTo>
                  <a:pt x="628417" y="2374790"/>
                </a:lnTo>
                <a:lnTo>
                  <a:pt x="667689" y="2351468"/>
                </a:lnTo>
                <a:lnTo>
                  <a:pt x="706037" y="2326793"/>
                </a:lnTo>
                <a:lnTo>
                  <a:pt x="743427" y="2300799"/>
                </a:lnTo>
                <a:lnTo>
                  <a:pt x="779827" y="2273518"/>
                </a:lnTo>
                <a:lnTo>
                  <a:pt x="815203" y="2244985"/>
                </a:lnTo>
                <a:lnTo>
                  <a:pt x="849523" y="2215230"/>
                </a:lnTo>
                <a:lnTo>
                  <a:pt x="882753" y="2184289"/>
                </a:lnTo>
                <a:lnTo>
                  <a:pt x="914861" y="2152193"/>
                </a:lnTo>
                <a:lnTo>
                  <a:pt x="945814" y="2118976"/>
                </a:lnTo>
                <a:lnTo>
                  <a:pt x="975578" y="2084670"/>
                </a:lnTo>
                <a:lnTo>
                  <a:pt x="1004121" y="2049310"/>
                </a:lnTo>
                <a:lnTo>
                  <a:pt x="1031409" y="2012927"/>
                </a:lnTo>
                <a:lnTo>
                  <a:pt x="1057410" y="1975555"/>
                </a:lnTo>
                <a:lnTo>
                  <a:pt x="1082091" y="1937227"/>
                </a:lnTo>
                <a:lnTo>
                  <a:pt x="1105419" y="1897976"/>
                </a:lnTo>
                <a:lnTo>
                  <a:pt x="1127360" y="1857835"/>
                </a:lnTo>
                <a:lnTo>
                  <a:pt x="1147882" y="1816837"/>
                </a:lnTo>
                <a:lnTo>
                  <a:pt x="1166952" y="1775015"/>
                </a:lnTo>
                <a:lnTo>
                  <a:pt x="1184536" y="1732402"/>
                </a:lnTo>
                <a:lnTo>
                  <a:pt x="1200603" y="1689031"/>
                </a:lnTo>
                <a:lnTo>
                  <a:pt x="1215118" y="1644935"/>
                </a:lnTo>
                <a:lnTo>
                  <a:pt x="1228049" y="1600147"/>
                </a:lnTo>
                <a:lnTo>
                  <a:pt x="1239363" y="1554701"/>
                </a:lnTo>
                <a:lnTo>
                  <a:pt x="1249027" y="1508629"/>
                </a:lnTo>
                <a:lnTo>
                  <a:pt x="1257007" y="1461964"/>
                </a:lnTo>
                <a:lnTo>
                  <a:pt x="1263272" y="1414739"/>
                </a:lnTo>
                <a:lnTo>
                  <a:pt x="1266824" y="1377173"/>
                </a:lnTo>
                <a:lnTo>
                  <a:pt x="1266824" y="1162908"/>
                </a:lnTo>
                <a:lnTo>
                  <a:pt x="1257007" y="1078128"/>
                </a:lnTo>
                <a:lnTo>
                  <a:pt x="1249027" y="1031473"/>
                </a:lnTo>
                <a:lnTo>
                  <a:pt x="1239363" y="985412"/>
                </a:lnTo>
                <a:lnTo>
                  <a:pt x="1228049" y="939978"/>
                </a:lnTo>
                <a:lnTo>
                  <a:pt x="1215118" y="895205"/>
                </a:lnTo>
                <a:lnTo>
                  <a:pt x="1200603" y="851125"/>
                </a:lnTo>
                <a:lnTo>
                  <a:pt x="1184536" y="807771"/>
                </a:lnTo>
                <a:lnTo>
                  <a:pt x="1166952" y="765176"/>
                </a:lnTo>
                <a:lnTo>
                  <a:pt x="1147882" y="723373"/>
                </a:lnTo>
                <a:lnTo>
                  <a:pt x="1127360" y="682396"/>
                </a:lnTo>
                <a:lnTo>
                  <a:pt x="1105419" y="642276"/>
                </a:lnTo>
                <a:lnTo>
                  <a:pt x="1082091" y="603047"/>
                </a:lnTo>
                <a:lnTo>
                  <a:pt x="1057410" y="564742"/>
                </a:lnTo>
                <a:lnTo>
                  <a:pt x="1031409" y="527394"/>
                </a:lnTo>
                <a:lnTo>
                  <a:pt x="1004121" y="491035"/>
                </a:lnTo>
                <a:lnTo>
                  <a:pt x="975578" y="455699"/>
                </a:lnTo>
                <a:lnTo>
                  <a:pt x="945814" y="421418"/>
                </a:lnTo>
                <a:lnTo>
                  <a:pt x="914861" y="388225"/>
                </a:lnTo>
                <a:lnTo>
                  <a:pt x="882753" y="356154"/>
                </a:lnTo>
                <a:lnTo>
                  <a:pt x="849523" y="325237"/>
                </a:lnTo>
                <a:lnTo>
                  <a:pt x="815203" y="295508"/>
                </a:lnTo>
                <a:lnTo>
                  <a:pt x="779827" y="266998"/>
                </a:lnTo>
                <a:lnTo>
                  <a:pt x="743427" y="239742"/>
                </a:lnTo>
                <a:lnTo>
                  <a:pt x="706037" y="213771"/>
                </a:lnTo>
                <a:lnTo>
                  <a:pt x="667689" y="189119"/>
                </a:lnTo>
                <a:lnTo>
                  <a:pt x="628417" y="165820"/>
                </a:lnTo>
                <a:lnTo>
                  <a:pt x="588253" y="143904"/>
                </a:lnTo>
                <a:lnTo>
                  <a:pt x="547231" y="123407"/>
                </a:lnTo>
                <a:lnTo>
                  <a:pt x="505383" y="104360"/>
                </a:lnTo>
                <a:lnTo>
                  <a:pt x="462742" y="86797"/>
                </a:lnTo>
                <a:lnTo>
                  <a:pt x="419342" y="70750"/>
                </a:lnTo>
                <a:lnTo>
                  <a:pt x="375215" y="56252"/>
                </a:lnTo>
                <a:lnTo>
                  <a:pt x="330395" y="43337"/>
                </a:lnTo>
                <a:lnTo>
                  <a:pt x="284914" y="32037"/>
                </a:lnTo>
                <a:lnTo>
                  <a:pt x="238805" y="22385"/>
                </a:lnTo>
                <a:lnTo>
                  <a:pt x="192101" y="14414"/>
                </a:lnTo>
                <a:lnTo>
                  <a:pt x="144836" y="8157"/>
                </a:lnTo>
                <a:lnTo>
                  <a:pt x="97042" y="3647"/>
                </a:lnTo>
                <a:lnTo>
                  <a:pt x="48752" y="917"/>
                </a:lnTo>
                <a:lnTo>
                  <a:pt x="0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15516" y="2936887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61"/>
                </a:lnTo>
                <a:lnTo>
                  <a:pt x="139649" y="276453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415516" y="343437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415516" y="3931145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415516" y="442864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3674955" y="622046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59" h="1282064">
                <a:moveTo>
                  <a:pt x="761" y="1280872"/>
                </a:moveTo>
                <a:lnTo>
                  <a:pt x="2158" y="0"/>
                </a:lnTo>
              </a:path>
              <a:path w="772159" h="1282064">
                <a:moveTo>
                  <a:pt x="0" y="646557"/>
                </a:moveTo>
                <a:lnTo>
                  <a:pt x="771720" y="1435"/>
                </a:lnTo>
              </a:path>
              <a:path w="772159" h="1282064">
                <a:moveTo>
                  <a:pt x="761" y="633602"/>
                </a:moveTo>
                <a:lnTo>
                  <a:pt x="770958" y="1281596"/>
                </a:lnTo>
              </a:path>
              <a:path w="772159" h="1282064">
                <a:moveTo>
                  <a:pt x="7873" y="637921"/>
                </a:moveTo>
                <a:lnTo>
                  <a:pt x="771720" y="636473"/>
                </a:lnTo>
              </a:path>
            </a:pathLst>
          </a:custGeom>
          <a:ln w="76313">
            <a:solidFill>
              <a:srgbClr val="669C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426631" y="8777513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4" y="0"/>
                </a:moveTo>
                <a:lnTo>
                  <a:pt x="0" y="1435"/>
                </a:lnTo>
              </a:path>
              <a:path w="1282700" h="772159">
                <a:moveTo>
                  <a:pt x="645776" y="0"/>
                </a:moveTo>
                <a:lnTo>
                  <a:pt x="723" y="771715"/>
                </a:lnTo>
              </a:path>
              <a:path w="1282700" h="772159">
                <a:moveTo>
                  <a:pt x="634257" y="0"/>
                </a:moveTo>
                <a:lnTo>
                  <a:pt x="1282192" y="770276"/>
                </a:lnTo>
              </a:path>
              <a:path w="1282700" h="772159">
                <a:moveTo>
                  <a:pt x="638575" y="7924"/>
                </a:moveTo>
                <a:lnTo>
                  <a:pt x="637139" y="771715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8271" y="2834640"/>
            <a:ext cx="4791456" cy="124968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4538472"/>
            <a:ext cx="7632192" cy="1728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2024-07-17T14:54:23Z</dcterms:created>
  <dcterms:modified xsi:type="dcterms:W3CDTF">2024-07-17T14:54:23Z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2024-07-17T00:00:00Z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2024-07-17T00:00:00Z</vt:filetime>
  </property>
  <property fmtid="{D5CDD505-2E9C-101B-9397-08002B2CF9AE}" pid="5" name="Producer">
    <vt:lpwstr>GPL Ghostscript 10.02.0</vt:lpwstr>
  </property>
</Properties>
</file>