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D1324-7574-498C-8E88-EC73A5257B86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63E4-08DD-4BE3-8A03-02EA70FF59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765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90B1D44-5780-4BFE-B259-CDF3EC5B17B4}" type="slidenum">
              <a:rPr lang="en-US" altLang="pt-PT"/>
              <a:pPr algn="r" eaLnBrk="1" hangingPunct="1">
                <a:spcBef>
                  <a:spcPct val="0"/>
                </a:spcBef>
              </a:pPr>
              <a:t>1</a:t>
            </a:fld>
            <a:endParaRPr lang="en-US" altLang="pt-PT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5197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35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14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022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051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052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1173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997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828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344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683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624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72162-F6D9-4666-A734-CB8A4CF37EA0}" type="datetimeFigureOut">
              <a:rPr lang="pt-PT" smtClean="0"/>
              <a:t>03/11/2023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FDD5F-4582-4B51-8F72-55A127ABBCB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438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620714"/>
            <a:ext cx="7772400" cy="720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PT" altLang="pt-PT" sz="2800"/>
              <a:t>Composição Química e Digestibilidade de Alimentos</a:t>
            </a:r>
            <a:endParaRPr lang="en-US" altLang="pt-PT" sz="2800"/>
          </a:p>
        </p:txBody>
      </p:sp>
      <p:graphicFrame>
        <p:nvGraphicFramePr>
          <p:cNvPr id="32911" name="Group 143"/>
          <p:cNvGraphicFramePr>
            <a:graphicFrameLocks noGrp="1"/>
          </p:cNvGraphicFramePr>
          <p:nvPr/>
        </p:nvGraphicFramePr>
        <p:xfrm>
          <a:off x="1606550" y="1495425"/>
          <a:ext cx="8980488" cy="4116390"/>
        </p:xfrm>
        <a:graphic>
          <a:graphicData uri="http://schemas.openxmlformats.org/drawingml/2006/table">
            <a:tbl>
              <a:tblPr/>
              <a:tblGrid>
                <a:gridCol w="1033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05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Dig MS</a:t>
                      </a:r>
                      <a:r>
                        <a:rPr kumimoji="0" lang="pt-P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vivo </a:t>
                      </a: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Dig MS</a:t>
                      </a:r>
                      <a:r>
                        <a:rPr kumimoji="0" lang="pt-P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vitro </a:t>
                      </a: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PB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NDF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ADF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ADL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Cinza Bruta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Celulose 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Hemicelulose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Silagem de Milho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26,27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53,88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30,00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62,37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Silagem de Erva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10,03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69,00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46,46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9,15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37,79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62,42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Tremoço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12,20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30,14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31,95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23,88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Azevém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10,96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32,10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44,57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24,19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3,43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15,44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20,76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20,38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64,77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Azevém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18,95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16,52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42,85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26,73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12,06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24,79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16,12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62,42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Azevém*Trevo Branco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9,19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33,25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39,40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25,74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15,71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22,07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13,66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Aveia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15,59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20,31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45,71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28,78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26,91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16,93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Palha de Erva (Feno)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79,45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81,10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46,91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24,72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Concentrado</a:t>
                      </a:r>
                      <a:endParaRPr kumimoji="0" lang="pt-P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84,93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18,28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13,05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4,77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8,78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t-P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4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Ecrã Panorâmico</PresentationFormat>
  <Paragraphs>114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Composição Química e Digestibilidade de Alimentos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Composição Química e Digestibilidade de Alimentos</dc:title>
  <dc:creator>Alfredo Emílio Silveira de Borba</dc:creator>
  <cp:lastModifiedBy>Alfredo Emílio Silveira de Borba</cp:lastModifiedBy>
  <cp:revision>1</cp:revision>
  <dcterms:created xsi:type="dcterms:W3CDTF">2023-11-03T10:35:43Z</dcterms:created>
  <dcterms:modified xsi:type="dcterms:W3CDTF">2023-11-03T10:35:55Z</dcterms:modified>
</cp:coreProperties>
</file>