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D1324-7574-498C-8E88-EC73A5257B86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7B63E4-08DD-4BE3-8A03-02EA70FF5991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77654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390B1D44-5780-4BFE-B259-CDF3EC5B17B4}" type="slidenum">
              <a:rPr lang="en-US" altLang="pt-PT"/>
              <a:pPr algn="r" eaLnBrk="1" hangingPunct="1">
                <a:spcBef>
                  <a:spcPct val="0"/>
                </a:spcBef>
              </a:pPr>
              <a:t>1</a:t>
            </a:fld>
            <a:endParaRPr lang="en-US" altLang="pt-PT"/>
          </a:p>
        </p:txBody>
      </p:sp>
      <p:sp>
        <p:nvSpPr>
          <p:cNvPr id="696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PT" altLang="pt-PT" smtClean="0"/>
          </a:p>
        </p:txBody>
      </p:sp>
    </p:spTree>
    <p:extLst>
      <p:ext uri="{BB962C8B-B14F-4D97-AF65-F5344CB8AC3E}">
        <p14:creationId xmlns:p14="http://schemas.microsoft.com/office/powerpoint/2010/main" val="151975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 smtClean="0"/>
              <a:t>Clique para editar o estilo do subtítulo do Modelo Global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8350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21454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60227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50513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90527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91173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39970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48284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3344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36839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 smtClean="0"/>
              <a:t>Editar os estilos de texto do Modelo Global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03624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72162-F6D9-4666-A734-CB8A4CF37EA0}" type="datetimeFigureOut">
              <a:rPr lang="pt-PT" smtClean="0"/>
              <a:t>03/11/2023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FDD5F-4582-4B51-8F72-55A127ABBCBC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4380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524000" y="620714"/>
            <a:ext cx="7772400" cy="7207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t-PT" altLang="pt-PT" sz="2800"/>
              <a:t>Composição Química e Digestibilidade de Alimentos</a:t>
            </a:r>
            <a:endParaRPr lang="en-US" altLang="pt-PT" sz="2800"/>
          </a:p>
        </p:txBody>
      </p:sp>
      <p:graphicFrame>
        <p:nvGraphicFramePr>
          <p:cNvPr id="32911" name="Group 143"/>
          <p:cNvGraphicFramePr>
            <a:graphicFrameLocks noGrp="1"/>
          </p:cNvGraphicFramePr>
          <p:nvPr/>
        </p:nvGraphicFramePr>
        <p:xfrm>
          <a:off x="1606550" y="1495425"/>
          <a:ext cx="8980488" cy="4116390"/>
        </p:xfrm>
        <a:graphic>
          <a:graphicData uri="http://schemas.openxmlformats.org/drawingml/2006/table">
            <a:tbl>
              <a:tblPr/>
              <a:tblGrid>
                <a:gridCol w="1033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32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10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168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05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7628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457200"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7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MS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Dig MS</a:t>
                      </a:r>
                      <a:r>
                        <a:rPr kumimoji="0" lang="pt-P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vivo </a:t>
                      </a: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Dig MS</a:t>
                      </a:r>
                      <a:r>
                        <a:rPr kumimoji="0" lang="pt-PT" sz="1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in vitro </a:t>
                      </a: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(%)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PB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NDF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ADF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ADL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Cinza Bruta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Celulose 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Hemicelulose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P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Silagem de Milho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26,27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6,87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53,88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30,00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62,37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Silagem de Erva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10,03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69,00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46,46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8,67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37,79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22,54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62,42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Tremoço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12,20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30,14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31,95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23,88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3,84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6,64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8,07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Azevém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10,96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32,10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44,57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24,19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3,43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15,44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20,76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64,77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Azevém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18,95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16,52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42,85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26,73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12,06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24,79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16,12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62,42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Azevém*Trevo Branco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9,19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33,25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39,40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25,74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3,67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15,71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22,07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13,66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Aveia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15,59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20,31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45,71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28,78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1,87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11,37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26,91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16,93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Palha de Erva (Feno)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79,45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81,10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56,38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9,47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5,8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46,91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24,72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Concentrado</a:t>
                      </a:r>
                      <a:endParaRPr kumimoji="0" lang="pt-PT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84,93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18,28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13,05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4,77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8,78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PT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kumimoji="0" lang="pt-PT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14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138</Words>
  <Application>Microsoft Office PowerPoint</Application>
  <PresentationFormat>Ecrã Panorâmico</PresentationFormat>
  <Paragraphs>114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Composição Química e Digestibilidade de Alimentos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Composição Química e Digestibilidade de Alimentos</dc:title>
  <dc:creator>Alfredo Emílio Silveira de Borba</dc:creator>
  <cp:lastModifiedBy>Alfredo Emílio Silveira de Borba</cp:lastModifiedBy>
  <cp:revision>1</cp:revision>
  <dcterms:created xsi:type="dcterms:W3CDTF">2023-11-03T10:35:43Z</dcterms:created>
  <dcterms:modified xsi:type="dcterms:W3CDTF">2023-11-03T10:35:55Z</dcterms:modified>
</cp:coreProperties>
</file>