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2" r:id="rId4"/>
  </p:sldMasterIdLst>
  <p:notesMasterIdLst>
    <p:notesMasterId r:id="rId19"/>
  </p:notesMasterIdLst>
  <p:sldIdLst>
    <p:sldId id="578" r:id="rId5"/>
    <p:sldId id="579" r:id="rId6"/>
    <p:sldId id="580" r:id="rId7"/>
    <p:sldId id="625" r:id="rId8"/>
    <p:sldId id="629" r:id="rId9"/>
    <p:sldId id="630" r:id="rId10"/>
    <p:sldId id="639" r:id="rId11"/>
    <p:sldId id="628" r:id="rId12"/>
    <p:sldId id="635" r:id="rId13"/>
    <p:sldId id="634" r:id="rId14"/>
    <p:sldId id="636" r:id="rId15"/>
    <p:sldId id="637" r:id="rId16"/>
    <p:sldId id="638" r:id="rId17"/>
    <p:sldId id="6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Vasconcelos" initials="TV" lastIdx="1" clrIdx="0">
    <p:extLst>
      <p:ext uri="{19B8F6BF-5375-455C-9EA6-DF929625EA0E}">
        <p15:presenceInfo xmlns:p15="http://schemas.microsoft.com/office/powerpoint/2012/main" userId="S::tvasconcelos@portoeditora.pt::fb95eba5-598f-45f5-9c91-0c958230fa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2E3"/>
    <a:srgbClr val="DFA3DE"/>
    <a:srgbClr val="FFE699"/>
    <a:srgbClr val="FFC000"/>
    <a:srgbClr val="B4ECFE"/>
    <a:srgbClr val="02C0FC"/>
    <a:srgbClr val="FFBAFD"/>
    <a:srgbClr val="D8AFFB"/>
    <a:srgbClr val="7030A0"/>
    <a:srgbClr val="FFE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0C5DA-FDDD-4347-B9AD-6B66DF5431AE}" v="267" dt="2023-07-06T11:03:50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Estilo com Tema 1 - Destaqu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Destaqu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Destaqu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Destaqu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3" autoAdjust="0"/>
    <p:restoredTop sz="94720"/>
  </p:normalViewPr>
  <p:slideViewPr>
    <p:cSldViewPr snapToGrid="0">
      <p:cViewPr varScale="1">
        <p:scale>
          <a:sx n="139" d="100"/>
          <a:sy n="139" d="100"/>
        </p:scale>
        <p:origin x="102" y="366"/>
      </p:cViewPr>
      <p:guideLst>
        <p:guide orient="horz" pos="30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éssica Moreira" userId="11f802e1-f7c5-422c-984a-ec8c6d46fa92" providerId="ADAL" clId="{1CB0C5DA-FDDD-4347-B9AD-6B66DF5431AE}"/>
    <pc:docChg chg="undo redo custSel addSld delSld modSld sldOrd">
      <pc:chgData name="Jéssica Moreira" userId="11f802e1-f7c5-422c-984a-ec8c6d46fa92" providerId="ADAL" clId="{1CB0C5DA-FDDD-4347-B9AD-6B66DF5431AE}" dt="2023-07-06T11:03:50.326" v="1277"/>
      <pc:docMkLst>
        <pc:docMk/>
      </pc:docMkLst>
      <pc:sldChg chg="modTransition">
        <pc:chgData name="Jéssica Moreira" userId="11f802e1-f7c5-422c-984a-ec8c6d46fa92" providerId="ADAL" clId="{1CB0C5DA-FDDD-4347-B9AD-6B66DF5431AE}" dt="2023-07-06T11:03:50.326" v="1277"/>
        <pc:sldMkLst>
          <pc:docMk/>
          <pc:sldMk cId="3727790121" sldId="578"/>
        </pc:sldMkLst>
      </pc:sldChg>
      <pc:sldChg chg="modTransition">
        <pc:chgData name="Jéssica Moreira" userId="11f802e1-f7c5-422c-984a-ec8c6d46fa92" providerId="ADAL" clId="{1CB0C5DA-FDDD-4347-B9AD-6B66DF5431AE}" dt="2023-07-06T11:03:50.326" v="1277"/>
        <pc:sldMkLst>
          <pc:docMk/>
          <pc:sldMk cId="2512720471" sldId="579"/>
        </pc:sldMkLst>
      </pc:sldChg>
      <pc:sldChg chg="addSp delSp modSp mod modTransition delAnim modAnim">
        <pc:chgData name="Jéssica Moreira" userId="11f802e1-f7c5-422c-984a-ec8c6d46fa92" providerId="ADAL" clId="{1CB0C5DA-FDDD-4347-B9AD-6B66DF5431AE}" dt="2023-07-06T11:03:50.326" v="1277"/>
        <pc:sldMkLst>
          <pc:docMk/>
          <pc:sldMk cId="758525809" sldId="580"/>
        </pc:sldMkLst>
        <pc:spChg chg="mod">
          <ac:chgData name="Jéssica Moreira" userId="11f802e1-f7c5-422c-984a-ec8c6d46fa92" providerId="ADAL" clId="{1CB0C5DA-FDDD-4347-B9AD-6B66DF5431AE}" dt="2023-07-06T09:31:19.954" v="33" actId="1076"/>
          <ac:spMkLst>
            <pc:docMk/>
            <pc:sldMk cId="758525809" sldId="580"/>
            <ac:spMk id="2" creationId="{6772F871-75BB-61FA-E7D2-AA58B9A32567}"/>
          </ac:spMkLst>
        </pc:spChg>
        <pc:spChg chg="mod">
          <ac:chgData name="Jéssica Moreira" userId="11f802e1-f7c5-422c-984a-ec8c6d46fa92" providerId="ADAL" clId="{1CB0C5DA-FDDD-4347-B9AD-6B66DF5431AE}" dt="2023-07-06T09:31:17.730" v="28" actId="1076"/>
          <ac:spMkLst>
            <pc:docMk/>
            <pc:sldMk cId="758525809" sldId="580"/>
            <ac:spMk id="3" creationId="{1DBB56E8-5D85-4A71-F021-5E4C6ABDF64D}"/>
          </ac:spMkLst>
        </pc:spChg>
        <pc:spChg chg="mod">
          <ac:chgData name="Jéssica Moreira" userId="11f802e1-f7c5-422c-984a-ec8c6d46fa92" providerId="ADAL" clId="{1CB0C5DA-FDDD-4347-B9AD-6B66DF5431AE}" dt="2023-07-06T09:31:17.028" v="26" actId="1076"/>
          <ac:spMkLst>
            <pc:docMk/>
            <pc:sldMk cId="758525809" sldId="580"/>
            <ac:spMk id="4" creationId="{752E538A-933F-4B30-6E80-F26671073394}"/>
          </ac:spMkLst>
        </pc:spChg>
        <pc:spChg chg="mod">
          <ac:chgData name="Jéssica Moreira" userId="11f802e1-f7c5-422c-984a-ec8c6d46fa92" providerId="ADAL" clId="{1CB0C5DA-FDDD-4347-B9AD-6B66DF5431AE}" dt="2023-07-06T09:31:19.506" v="32" actId="1076"/>
          <ac:spMkLst>
            <pc:docMk/>
            <pc:sldMk cId="758525809" sldId="580"/>
            <ac:spMk id="5" creationId="{AA001488-DEAC-CD9F-C9F2-994E1D59B542}"/>
          </ac:spMkLst>
        </pc:spChg>
        <pc:spChg chg="mod">
          <ac:chgData name="Jéssica Moreira" userId="11f802e1-f7c5-422c-984a-ec8c6d46fa92" providerId="ADAL" clId="{1CB0C5DA-FDDD-4347-B9AD-6B66DF5431AE}" dt="2023-07-06T09:31:18.835" v="31" actId="1076"/>
          <ac:spMkLst>
            <pc:docMk/>
            <pc:sldMk cId="758525809" sldId="580"/>
            <ac:spMk id="6" creationId="{282C7CE9-A7A0-D895-AE69-525490E8193D}"/>
          </ac:spMkLst>
        </pc:spChg>
        <pc:spChg chg="mod">
          <ac:chgData name="Jéssica Moreira" userId="11f802e1-f7c5-422c-984a-ec8c6d46fa92" providerId="ADAL" clId="{1CB0C5DA-FDDD-4347-B9AD-6B66DF5431AE}" dt="2023-07-06T09:31:20.443" v="34" actId="1076"/>
          <ac:spMkLst>
            <pc:docMk/>
            <pc:sldMk cId="758525809" sldId="580"/>
            <ac:spMk id="7" creationId="{59ED9FBE-4B99-7E0E-4259-1A4D5C3138C1}"/>
          </ac:spMkLst>
        </pc:spChg>
        <pc:spChg chg="mod">
          <ac:chgData name="Jéssica Moreira" userId="11f802e1-f7c5-422c-984a-ec8c6d46fa92" providerId="ADAL" clId="{1CB0C5DA-FDDD-4347-B9AD-6B66DF5431AE}" dt="2023-07-06T09:31:17.243" v="27" actId="1076"/>
          <ac:spMkLst>
            <pc:docMk/>
            <pc:sldMk cId="758525809" sldId="580"/>
            <ac:spMk id="8" creationId="{06329413-B2AA-66CE-BFC1-016383711D62}"/>
          </ac:spMkLst>
        </pc:spChg>
        <pc:graphicFrameChg chg="add del mod modGraphic">
          <ac:chgData name="Jéssica Moreira" userId="11f802e1-f7c5-422c-984a-ec8c6d46fa92" providerId="ADAL" clId="{1CB0C5DA-FDDD-4347-B9AD-6B66DF5431AE}" dt="2023-07-06T09:28:23.331" v="3" actId="478"/>
          <ac:graphicFrameMkLst>
            <pc:docMk/>
            <pc:sldMk cId="758525809" sldId="580"/>
            <ac:graphicFrameMk id="9" creationId="{AAB13514-DC12-D07C-069A-23076A95F64A}"/>
          </ac:graphicFrameMkLst>
        </pc:graphicFrameChg>
        <pc:graphicFrameChg chg="mod modGraphic">
          <ac:chgData name="Jéssica Moreira" userId="11f802e1-f7c5-422c-984a-ec8c6d46fa92" providerId="ADAL" clId="{1CB0C5DA-FDDD-4347-B9AD-6B66DF5431AE}" dt="2023-07-06T09:30:10.899" v="12" actId="14100"/>
          <ac:graphicFrameMkLst>
            <pc:docMk/>
            <pc:sldMk cId="758525809" sldId="580"/>
            <ac:graphicFrameMk id="21" creationId="{BFCE3952-21D9-74D5-A33D-7C16C4CE37A1}"/>
          </ac:graphicFrameMkLst>
        </pc:graphicFrameChg>
        <pc:picChg chg="mod">
          <ac:chgData name="Jéssica Moreira" userId="11f802e1-f7c5-422c-984a-ec8c6d46fa92" providerId="ADAL" clId="{1CB0C5DA-FDDD-4347-B9AD-6B66DF5431AE}" dt="2023-07-06T10:06:32.159" v="604" actId="1076"/>
          <ac:picMkLst>
            <pc:docMk/>
            <pc:sldMk cId="758525809" sldId="580"/>
            <ac:picMk id="10" creationId="{71A0662B-CA70-A7AF-FCA3-BD1EB7D4F75B}"/>
          </ac:picMkLst>
        </pc:picChg>
      </pc:sldChg>
      <pc:sldChg chg="addSp delSp modSp mod modTransition addAnim delAnim">
        <pc:chgData name="Jéssica Moreira" userId="11f802e1-f7c5-422c-984a-ec8c6d46fa92" providerId="ADAL" clId="{1CB0C5DA-FDDD-4347-B9AD-6B66DF5431AE}" dt="2023-07-06T11:03:50.326" v="1277"/>
        <pc:sldMkLst>
          <pc:docMk/>
          <pc:sldMk cId="4152048159" sldId="625"/>
        </pc:sldMkLst>
        <pc:graphicFrameChg chg="mod modGraphic">
          <ac:chgData name="Jéssica Moreira" userId="11f802e1-f7c5-422c-984a-ec8c6d46fa92" providerId="ADAL" clId="{1CB0C5DA-FDDD-4347-B9AD-6B66DF5431AE}" dt="2023-07-06T10:05:00.240" v="581" actId="1076"/>
          <ac:graphicFrameMkLst>
            <pc:docMk/>
            <pc:sldMk cId="4152048159" sldId="625"/>
            <ac:graphicFrameMk id="31" creationId="{0294E1D2-522C-F7D2-9234-1E907E1F2EDF}"/>
          </ac:graphicFrameMkLst>
        </pc:graphicFrameChg>
        <pc:picChg chg="add mod">
          <ac:chgData name="Jéssica Moreira" userId="11f802e1-f7c5-422c-984a-ec8c6d46fa92" providerId="ADAL" clId="{1CB0C5DA-FDDD-4347-B9AD-6B66DF5431AE}" dt="2023-07-06T10:05:03.575" v="582" actId="14100"/>
          <ac:picMkLst>
            <pc:docMk/>
            <pc:sldMk cId="4152048159" sldId="625"/>
            <ac:picMk id="3" creationId="{E80D5689-9CE0-6E39-D55B-28DC45809A84}"/>
          </ac:picMkLst>
        </pc:picChg>
        <pc:picChg chg="del mod">
          <ac:chgData name="Jéssica Moreira" userId="11f802e1-f7c5-422c-984a-ec8c6d46fa92" providerId="ADAL" clId="{1CB0C5DA-FDDD-4347-B9AD-6B66DF5431AE}" dt="2023-07-06T09:47:00.596" v="42" actId="478"/>
          <ac:picMkLst>
            <pc:docMk/>
            <pc:sldMk cId="4152048159" sldId="625"/>
            <ac:picMk id="35" creationId="{14FAFD0A-37BE-507D-C346-D0F623356F6E}"/>
          </ac:picMkLst>
        </pc:picChg>
      </pc:sldChg>
      <pc:sldChg chg="modTransition">
        <pc:chgData name="Jéssica Moreira" userId="11f802e1-f7c5-422c-984a-ec8c6d46fa92" providerId="ADAL" clId="{1CB0C5DA-FDDD-4347-B9AD-6B66DF5431AE}" dt="2023-07-06T11:03:50.326" v="1277"/>
        <pc:sldMkLst>
          <pc:docMk/>
          <pc:sldMk cId="2257596697" sldId="628"/>
        </pc:sldMkLst>
      </pc:sldChg>
      <pc:sldChg chg="addSp delSp modSp mod modTransition addAnim delAnim">
        <pc:chgData name="Jéssica Moreira" userId="11f802e1-f7c5-422c-984a-ec8c6d46fa92" providerId="ADAL" clId="{1CB0C5DA-FDDD-4347-B9AD-6B66DF5431AE}" dt="2023-07-06T11:03:50.326" v="1277"/>
        <pc:sldMkLst>
          <pc:docMk/>
          <pc:sldMk cId="4242347020" sldId="629"/>
        </pc:sldMkLst>
        <pc:graphicFrameChg chg="mod modGraphic">
          <ac:chgData name="Jéssica Moreira" userId="11f802e1-f7c5-422c-984a-ec8c6d46fa92" providerId="ADAL" clId="{1CB0C5DA-FDDD-4347-B9AD-6B66DF5431AE}" dt="2023-07-06T10:21:14.134" v="670" actId="6549"/>
          <ac:graphicFrameMkLst>
            <pc:docMk/>
            <pc:sldMk cId="4242347020" sldId="629"/>
            <ac:graphicFrameMk id="31" creationId="{0294E1D2-522C-F7D2-9234-1E907E1F2EDF}"/>
          </ac:graphicFrameMkLst>
        </pc:graphicFrameChg>
        <pc:picChg chg="del">
          <ac:chgData name="Jéssica Moreira" userId="11f802e1-f7c5-422c-984a-ec8c6d46fa92" providerId="ADAL" clId="{1CB0C5DA-FDDD-4347-B9AD-6B66DF5431AE}" dt="2023-07-06T10:07:28.975" v="605" actId="478"/>
          <ac:picMkLst>
            <pc:docMk/>
            <pc:sldMk cId="4242347020" sldId="629"/>
            <ac:picMk id="3" creationId="{DE919F26-4B9A-283B-E563-5D28361068F0}"/>
          </ac:picMkLst>
        </pc:picChg>
        <pc:picChg chg="add mod">
          <ac:chgData name="Jéssica Moreira" userId="11f802e1-f7c5-422c-984a-ec8c6d46fa92" providerId="ADAL" clId="{1CB0C5DA-FDDD-4347-B9AD-6B66DF5431AE}" dt="2023-07-06T10:21:12.781" v="669" actId="14100"/>
          <ac:picMkLst>
            <pc:docMk/>
            <pc:sldMk cId="4242347020" sldId="629"/>
            <ac:picMk id="4" creationId="{547D4CDC-CA04-BFB0-53F6-231D0B52417A}"/>
          </ac:picMkLst>
        </pc:picChg>
      </pc:sldChg>
      <pc:sldChg chg="addSp delSp modSp mod modTransition">
        <pc:chgData name="Jéssica Moreira" userId="11f802e1-f7c5-422c-984a-ec8c6d46fa92" providerId="ADAL" clId="{1CB0C5DA-FDDD-4347-B9AD-6B66DF5431AE}" dt="2023-07-06T11:03:50.326" v="1277"/>
        <pc:sldMkLst>
          <pc:docMk/>
          <pc:sldMk cId="1472393795" sldId="630"/>
        </pc:sldMkLst>
        <pc:graphicFrameChg chg="mod modGraphic">
          <ac:chgData name="Jéssica Moreira" userId="11f802e1-f7c5-422c-984a-ec8c6d46fa92" providerId="ADAL" clId="{1CB0C5DA-FDDD-4347-B9AD-6B66DF5431AE}" dt="2023-07-06T10:46:04.973" v="967" actId="120"/>
          <ac:graphicFrameMkLst>
            <pc:docMk/>
            <pc:sldMk cId="1472393795" sldId="630"/>
            <ac:graphicFrameMk id="31" creationId="{0294E1D2-522C-F7D2-9234-1E907E1F2EDF}"/>
          </ac:graphicFrameMkLst>
        </pc:graphicFrameChg>
        <pc:picChg chg="add mod modCrop">
          <ac:chgData name="Jéssica Moreira" userId="11f802e1-f7c5-422c-984a-ec8c6d46fa92" providerId="ADAL" clId="{1CB0C5DA-FDDD-4347-B9AD-6B66DF5431AE}" dt="2023-07-06T10:21:07.196" v="668" actId="14100"/>
          <ac:picMkLst>
            <pc:docMk/>
            <pc:sldMk cId="1472393795" sldId="630"/>
            <ac:picMk id="3" creationId="{45F3212C-191C-C4D4-46A2-1D97F7C23E91}"/>
          </ac:picMkLst>
        </pc:picChg>
        <pc:picChg chg="del">
          <ac:chgData name="Jéssica Moreira" userId="11f802e1-f7c5-422c-984a-ec8c6d46fa92" providerId="ADAL" clId="{1CB0C5DA-FDDD-4347-B9AD-6B66DF5431AE}" dt="2023-07-06T10:18:33.980" v="636" actId="478"/>
          <ac:picMkLst>
            <pc:docMk/>
            <pc:sldMk cId="1472393795" sldId="630"/>
            <ac:picMk id="4" creationId="{7EAD4F2B-AC88-63C9-B9A6-5C30113482CC}"/>
          </ac:picMkLst>
        </pc:picChg>
      </pc:sldChg>
      <pc:sldChg chg="addSp delSp modSp del mod addAnim delAnim">
        <pc:chgData name="Jéssica Moreira" userId="11f802e1-f7c5-422c-984a-ec8c6d46fa92" providerId="ADAL" clId="{1CB0C5DA-FDDD-4347-B9AD-6B66DF5431AE}" dt="2023-07-06T10:45:53.326" v="966" actId="47"/>
        <pc:sldMkLst>
          <pc:docMk/>
          <pc:sldMk cId="84469502" sldId="631"/>
        </pc:sldMkLst>
        <pc:grpChg chg="del">
          <ac:chgData name="Jéssica Moreira" userId="11f802e1-f7c5-422c-984a-ec8c6d46fa92" providerId="ADAL" clId="{1CB0C5DA-FDDD-4347-B9AD-6B66DF5431AE}" dt="2023-07-06T10:29:37.657" v="672" actId="478"/>
          <ac:grpSpMkLst>
            <pc:docMk/>
            <pc:sldMk cId="84469502" sldId="631"/>
            <ac:grpSpMk id="9" creationId="{35E1F7E6-E3F2-B658-8F42-F399E4E63DC1}"/>
          </ac:grpSpMkLst>
        </pc:grpChg>
        <pc:graphicFrameChg chg="mod modGraphic">
          <ac:chgData name="Jéssica Moreira" userId="11f802e1-f7c5-422c-984a-ec8c6d46fa92" providerId="ADAL" clId="{1CB0C5DA-FDDD-4347-B9AD-6B66DF5431AE}" dt="2023-07-06T10:37:54.755" v="838" actId="14"/>
          <ac:graphicFrameMkLst>
            <pc:docMk/>
            <pc:sldMk cId="84469502" sldId="631"/>
            <ac:graphicFrameMk id="31" creationId="{0294E1D2-522C-F7D2-9234-1E907E1F2EDF}"/>
          </ac:graphicFrameMkLst>
        </pc:graphicFrameChg>
        <pc:picChg chg="add mod">
          <ac:chgData name="Jéssica Moreira" userId="11f802e1-f7c5-422c-984a-ec8c6d46fa92" providerId="ADAL" clId="{1CB0C5DA-FDDD-4347-B9AD-6B66DF5431AE}" dt="2023-07-06T10:38:09.521" v="841" actId="1076"/>
          <ac:picMkLst>
            <pc:docMk/>
            <pc:sldMk cId="84469502" sldId="631"/>
            <ac:picMk id="3" creationId="{BABB9B2F-B696-4680-8602-E7F35750F41B}"/>
          </ac:picMkLst>
        </pc:picChg>
        <pc:picChg chg="del">
          <ac:chgData name="Jéssica Moreira" userId="11f802e1-f7c5-422c-984a-ec8c6d46fa92" providerId="ADAL" clId="{1CB0C5DA-FDDD-4347-B9AD-6B66DF5431AE}" dt="2023-07-06T10:29:36.844" v="671" actId="478"/>
          <ac:picMkLst>
            <pc:docMk/>
            <pc:sldMk cId="84469502" sldId="631"/>
            <ac:picMk id="4" creationId="{55A9D218-CEBB-3437-E62E-CC22A9FA4D8E}"/>
          </ac:picMkLst>
        </pc:picChg>
        <pc:picChg chg="add mod ord">
          <ac:chgData name="Jéssica Moreira" userId="11f802e1-f7c5-422c-984a-ec8c6d46fa92" providerId="ADAL" clId="{1CB0C5DA-FDDD-4347-B9AD-6B66DF5431AE}" dt="2023-07-06T10:36:55.068" v="784" actId="167"/>
          <ac:picMkLst>
            <pc:docMk/>
            <pc:sldMk cId="84469502" sldId="631"/>
            <ac:picMk id="7" creationId="{865BFA61-CDD8-887A-7AA1-25367C87EEBF}"/>
          </ac:picMkLst>
        </pc:picChg>
      </pc:sldChg>
      <pc:sldChg chg="modSp mod modTransition">
        <pc:chgData name="Jéssica Moreira" userId="11f802e1-f7c5-422c-984a-ec8c6d46fa92" providerId="ADAL" clId="{1CB0C5DA-FDDD-4347-B9AD-6B66DF5431AE}" dt="2023-07-06T11:03:50.326" v="1277"/>
        <pc:sldMkLst>
          <pc:docMk/>
          <pc:sldMk cId="958531347" sldId="632"/>
        </pc:sldMkLst>
        <pc:spChg chg="mod">
          <ac:chgData name="Jéssica Moreira" userId="11f802e1-f7c5-422c-984a-ec8c6d46fa92" providerId="ADAL" clId="{1CB0C5DA-FDDD-4347-B9AD-6B66DF5431AE}" dt="2023-07-06T11:01:05.355" v="1235" actId="207"/>
          <ac:spMkLst>
            <pc:docMk/>
            <pc:sldMk cId="958531347" sldId="632"/>
            <ac:spMk id="3" creationId="{296628A6-9497-88B4-CF02-9E84C5CD848C}"/>
          </ac:spMkLst>
        </pc:spChg>
        <pc:spChg chg="mod">
          <ac:chgData name="Jéssica Moreira" userId="11f802e1-f7c5-422c-984a-ec8c6d46fa92" providerId="ADAL" clId="{1CB0C5DA-FDDD-4347-B9AD-6B66DF5431AE}" dt="2023-07-06T11:01:36.942" v="1243" actId="2085"/>
          <ac:spMkLst>
            <pc:docMk/>
            <pc:sldMk cId="958531347" sldId="632"/>
            <ac:spMk id="5" creationId="{734ADB6A-3DF3-998A-8025-FF85FDEE0B0B}"/>
          </ac:spMkLst>
        </pc:spChg>
        <pc:spChg chg="mod">
          <ac:chgData name="Jéssica Moreira" userId="11f802e1-f7c5-422c-984a-ec8c6d46fa92" providerId="ADAL" clId="{1CB0C5DA-FDDD-4347-B9AD-6B66DF5431AE}" dt="2023-07-06T11:01:44.526" v="1247" actId="2085"/>
          <ac:spMkLst>
            <pc:docMk/>
            <pc:sldMk cId="958531347" sldId="632"/>
            <ac:spMk id="6" creationId="{9522B10F-CC89-34E7-8B59-A2519FA5519D}"/>
          </ac:spMkLst>
        </pc:spChg>
        <pc:spChg chg="mod">
          <ac:chgData name="Jéssica Moreira" userId="11f802e1-f7c5-422c-984a-ec8c6d46fa92" providerId="ADAL" clId="{1CB0C5DA-FDDD-4347-B9AD-6B66DF5431AE}" dt="2023-07-06T11:01:42.526" v="1246" actId="2085"/>
          <ac:spMkLst>
            <pc:docMk/>
            <pc:sldMk cId="958531347" sldId="632"/>
            <ac:spMk id="15" creationId="{BE189802-8D44-76B2-E8D9-D60F23D4DC8F}"/>
          </ac:spMkLst>
        </pc:spChg>
        <pc:spChg chg="mod">
          <ac:chgData name="Jéssica Moreira" userId="11f802e1-f7c5-422c-984a-ec8c6d46fa92" providerId="ADAL" clId="{1CB0C5DA-FDDD-4347-B9AD-6B66DF5431AE}" dt="2023-07-06T11:02:01.532" v="1250" actId="1582"/>
          <ac:spMkLst>
            <pc:docMk/>
            <pc:sldMk cId="958531347" sldId="632"/>
            <ac:spMk id="16" creationId="{EF0CE6A8-607F-4651-E5DB-5EBBC0CF663C}"/>
          </ac:spMkLst>
        </pc:spChg>
        <pc:spChg chg="mod">
          <ac:chgData name="Jéssica Moreira" userId="11f802e1-f7c5-422c-984a-ec8c6d46fa92" providerId="ADAL" clId="{1CB0C5DA-FDDD-4347-B9AD-6B66DF5431AE}" dt="2023-07-06T11:02:09.245" v="1253" actId="207"/>
          <ac:spMkLst>
            <pc:docMk/>
            <pc:sldMk cId="958531347" sldId="632"/>
            <ac:spMk id="17" creationId="{C4C8197F-847D-1DFD-7F9C-45E202E381AF}"/>
          </ac:spMkLst>
        </pc:spChg>
        <pc:spChg chg="mod">
          <ac:chgData name="Jéssica Moreira" userId="11f802e1-f7c5-422c-984a-ec8c6d46fa92" providerId="ADAL" clId="{1CB0C5DA-FDDD-4347-B9AD-6B66DF5431AE}" dt="2023-07-06T11:02:15.956" v="1256" actId="207"/>
          <ac:spMkLst>
            <pc:docMk/>
            <pc:sldMk cId="958531347" sldId="632"/>
            <ac:spMk id="18" creationId="{D6CA5D8D-1B74-F7E7-B1D5-CBA843BDF8BA}"/>
          </ac:spMkLst>
        </pc:spChg>
        <pc:spChg chg="mod">
          <ac:chgData name="Jéssica Moreira" userId="11f802e1-f7c5-422c-984a-ec8c6d46fa92" providerId="ADAL" clId="{1CB0C5DA-FDDD-4347-B9AD-6B66DF5431AE}" dt="2023-07-06T11:02:23.254" v="1259" actId="1582"/>
          <ac:spMkLst>
            <pc:docMk/>
            <pc:sldMk cId="958531347" sldId="632"/>
            <ac:spMk id="19" creationId="{0CDB3B68-8731-1333-DFA3-1438EB4836D9}"/>
          </ac:spMkLst>
        </pc:spChg>
        <pc:spChg chg="mod">
          <ac:chgData name="Jéssica Moreira" userId="11f802e1-f7c5-422c-984a-ec8c6d46fa92" providerId="ADAL" clId="{1CB0C5DA-FDDD-4347-B9AD-6B66DF5431AE}" dt="2023-07-06T11:02:29.619" v="1262" actId="1582"/>
          <ac:spMkLst>
            <pc:docMk/>
            <pc:sldMk cId="958531347" sldId="632"/>
            <ac:spMk id="20" creationId="{26B2C0CD-43ED-06D7-CC48-A5D0977F0135}"/>
          </ac:spMkLst>
        </pc:spChg>
        <pc:spChg chg="mod">
          <ac:chgData name="Jéssica Moreira" userId="11f802e1-f7c5-422c-984a-ec8c6d46fa92" providerId="ADAL" clId="{1CB0C5DA-FDDD-4347-B9AD-6B66DF5431AE}" dt="2023-07-06T11:01:40.830" v="1245" actId="2085"/>
          <ac:spMkLst>
            <pc:docMk/>
            <pc:sldMk cId="958531347" sldId="632"/>
            <ac:spMk id="26" creationId="{F7AA75A9-7130-DB66-8598-B914DC30E9A6}"/>
          </ac:spMkLst>
        </pc:spChg>
        <pc:spChg chg="mod">
          <ac:chgData name="Jéssica Moreira" userId="11f802e1-f7c5-422c-984a-ec8c6d46fa92" providerId="ADAL" clId="{1CB0C5DA-FDDD-4347-B9AD-6B66DF5431AE}" dt="2023-07-06T11:01:07.653" v="1236" actId="207"/>
          <ac:spMkLst>
            <pc:docMk/>
            <pc:sldMk cId="958531347" sldId="632"/>
            <ac:spMk id="27" creationId="{E329C305-4901-EA9A-E624-81F34EA855B7}"/>
          </ac:spMkLst>
        </pc:spChg>
        <pc:spChg chg="mod">
          <ac:chgData name="Jéssica Moreira" userId="11f802e1-f7c5-422c-984a-ec8c6d46fa92" providerId="ADAL" clId="{1CB0C5DA-FDDD-4347-B9AD-6B66DF5431AE}" dt="2023-07-06T11:01:39.165" v="1244" actId="2085"/>
          <ac:spMkLst>
            <pc:docMk/>
            <pc:sldMk cId="958531347" sldId="632"/>
            <ac:spMk id="28" creationId="{C69C2998-23B5-ACEA-1244-093807EF1840}"/>
          </ac:spMkLst>
        </pc:spChg>
        <pc:cxnChg chg="mod">
          <ac:chgData name="Jéssica Moreira" userId="11f802e1-f7c5-422c-984a-ec8c6d46fa92" providerId="ADAL" clId="{1CB0C5DA-FDDD-4347-B9AD-6B66DF5431AE}" dt="2023-07-06T11:03:10.701" v="1271" actId="208"/>
          <ac:cxnSpMkLst>
            <pc:docMk/>
            <pc:sldMk cId="958531347" sldId="632"/>
            <ac:cxnSpMk id="7" creationId="{DD2F3874-9EB1-49DC-9371-04C1A9D6E036}"/>
          </ac:cxnSpMkLst>
        </pc:cxnChg>
        <pc:cxnChg chg="mod">
          <ac:chgData name="Jéssica Moreira" userId="11f802e1-f7c5-422c-984a-ec8c6d46fa92" providerId="ADAL" clId="{1CB0C5DA-FDDD-4347-B9AD-6B66DF5431AE}" dt="2023-07-06T11:03:12.924" v="1272" actId="208"/>
          <ac:cxnSpMkLst>
            <pc:docMk/>
            <pc:sldMk cId="958531347" sldId="632"/>
            <ac:cxnSpMk id="8" creationId="{AE88F4C5-D624-8D34-54DC-845F51E9A4A8}"/>
          </ac:cxnSpMkLst>
        </pc:cxnChg>
        <pc:cxnChg chg="mod">
          <ac:chgData name="Jéssica Moreira" userId="11f802e1-f7c5-422c-984a-ec8c6d46fa92" providerId="ADAL" clId="{1CB0C5DA-FDDD-4347-B9AD-6B66DF5431AE}" dt="2023-07-06T11:03:15.061" v="1273" actId="208"/>
          <ac:cxnSpMkLst>
            <pc:docMk/>
            <pc:sldMk cId="958531347" sldId="632"/>
            <ac:cxnSpMk id="9" creationId="{31DE51AF-E2F9-A1ED-46E1-2BE47FF665E9}"/>
          </ac:cxnSpMkLst>
        </pc:cxnChg>
        <pc:cxnChg chg="mod">
          <ac:chgData name="Jéssica Moreira" userId="11f802e1-f7c5-422c-984a-ec8c6d46fa92" providerId="ADAL" clId="{1CB0C5DA-FDDD-4347-B9AD-6B66DF5431AE}" dt="2023-07-06T11:03:17.149" v="1274" actId="208"/>
          <ac:cxnSpMkLst>
            <pc:docMk/>
            <pc:sldMk cId="958531347" sldId="632"/>
            <ac:cxnSpMk id="11" creationId="{B5715BE6-F7B6-4AE1-4020-1049B1650A64}"/>
          </ac:cxnSpMkLst>
        </pc:cxnChg>
        <pc:cxnChg chg="mod">
          <ac:chgData name="Jéssica Moreira" userId="11f802e1-f7c5-422c-984a-ec8c6d46fa92" providerId="ADAL" clId="{1CB0C5DA-FDDD-4347-B9AD-6B66DF5431AE}" dt="2023-07-06T11:03:20.460" v="1275" actId="208"/>
          <ac:cxnSpMkLst>
            <pc:docMk/>
            <pc:sldMk cId="958531347" sldId="632"/>
            <ac:cxnSpMk id="12" creationId="{2986CBAD-CCD1-FB90-A314-1934E8D9FFC6}"/>
          </ac:cxnSpMkLst>
        </pc:cxnChg>
        <pc:cxnChg chg="mod">
          <ac:chgData name="Jéssica Moreira" userId="11f802e1-f7c5-422c-984a-ec8c6d46fa92" providerId="ADAL" clId="{1CB0C5DA-FDDD-4347-B9AD-6B66DF5431AE}" dt="2023-07-06T11:03:24.044" v="1276" actId="208"/>
          <ac:cxnSpMkLst>
            <pc:docMk/>
            <pc:sldMk cId="958531347" sldId="632"/>
            <ac:cxnSpMk id="13" creationId="{1CB858B8-ADDC-3CF9-4105-F8887EF15950}"/>
          </ac:cxnSpMkLst>
        </pc:cxnChg>
        <pc:cxnChg chg="mod">
          <ac:chgData name="Jéssica Moreira" userId="11f802e1-f7c5-422c-984a-ec8c6d46fa92" providerId="ADAL" clId="{1CB0C5DA-FDDD-4347-B9AD-6B66DF5431AE}" dt="2023-07-06T11:02:55.173" v="1265" actId="208"/>
          <ac:cxnSpMkLst>
            <pc:docMk/>
            <pc:sldMk cId="958531347" sldId="632"/>
            <ac:cxnSpMk id="24" creationId="{EC89BE11-DF0B-77CC-B78F-D532F96EA81E}"/>
          </ac:cxnSpMkLst>
        </pc:cxnChg>
        <pc:cxnChg chg="mod">
          <ac:chgData name="Jéssica Moreira" userId="11f802e1-f7c5-422c-984a-ec8c6d46fa92" providerId="ADAL" clId="{1CB0C5DA-FDDD-4347-B9AD-6B66DF5431AE}" dt="2023-07-06T11:03:08.380" v="1270" actId="208"/>
          <ac:cxnSpMkLst>
            <pc:docMk/>
            <pc:sldMk cId="958531347" sldId="632"/>
            <ac:cxnSpMk id="30" creationId="{A837E61A-0461-EA5A-8AF5-265E8BD608B4}"/>
          </ac:cxnSpMkLst>
        </pc:cxnChg>
        <pc:cxnChg chg="mod">
          <ac:chgData name="Jéssica Moreira" userId="11f802e1-f7c5-422c-984a-ec8c6d46fa92" providerId="ADAL" clId="{1CB0C5DA-FDDD-4347-B9AD-6B66DF5431AE}" dt="2023-07-06T11:02:52.876" v="1264" actId="208"/>
          <ac:cxnSpMkLst>
            <pc:docMk/>
            <pc:sldMk cId="958531347" sldId="632"/>
            <ac:cxnSpMk id="32" creationId="{B328FA39-E228-96D1-CAA9-73DCAE46D850}"/>
          </ac:cxnSpMkLst>
        </pc:cxnChg>
        <pc:cxnChg chg="mod">
          <ac:chgData name="Jéssica Moreira" userId="11f802e1-f7c5-422c-984a-ec8c6d46fa92" providerId="ADAL" clId="{1CB0C5DA-FDDD-4347-B9AD-6B66DF5431AE}" dt="2023-07-06T11:02:49.937" v="1263" actId="208"/>
          <ac:cxnSpMkLst>
            <pc:docMk/>
            <pc:sldMk cId="958531347" sldId="632"/>
            <ac:cxnSpMk id="33" creationId="{21CEAE33-2030-BB39-8353-58595DD7B9C4}"/>
          </ac:cxnSpMkLst>
        </pc:cxnChg>
        <pc:cxnChg chg="mod">
          <ac:chgData name="Jéssica Moreira" userId="11f802e1-f7c5-422c-984a-ec8c6d46fa92" providerId="ADAL" clId="{1CB0C5DA-FDDD-4347-B9AD-6B66DF5431AE}" dt="2023-07-06T11:02:57.404" v="1266" actId="208"/>
          <ac:cxnSpMkLst>
            <pc:docMk/>
            <pc:sldMk cId="958531347" sldId="632"/>
            <ac:cxnSpMk id="36" creationId="{7FFFAE74-0A3C-9EFD-2251-02C29E965208}"/>
          </ac:cxnSpMkLst>
        </pc:cxnChg>
        <pc:cxnChg chg="mod">
          <ac:chgData name="Jéssica Moreira" userId="11f802e1-f7c5-422c-984a-ec8c6d46fa92" providerId="ADAL" clId="{1CB0C5DA-FDDD-4347-B9AD-6B66DF5431AE}" dt="2023-07-06T11:02:59.541" v="1267" actId="208"/>
          <ac:cxnSpMkLst>
            <pc:docMk/>
            <pc:sldMk cId="958531347" sldId="632"/>
            <ac:cxnSpMk id="38" creationId="{FCFE1A6C-B65E-7A1C-5016-C446BD162A1E}"/>
          </ac:cxnSpMkLst>
        </pc:cxnChg>
        <pc:cxnChg chg="mod">
          <ac:chgData name="Jéssica Moreira" userId="11f802e1-f7c5-422c-984a-ec8c6d46fa92" providerId="ADAL" clId="{1CB0C5DA-FDDD-4347-B9AD-6B66DF5431AE}" dt="2023-07-06T11:03:03.109" v="1268" actId="208"/>
          <ac:cxnSpMkLst>
            <pc:docMk/>
            <pc:sldMk cId="958531347" sldId="632"/>
            <ac:cxnSpMk id="41" creationId="{0B034CC1-D754-072A-E0EC-CE42DDD6385F}"/>
          </ac:cxnSpMkLst>
        </pc:cxnChg>
        <pc:cxnChg chg="mod">
          <ac:chgData name="Jéssica Moreira" userId="11f802e1-f7c5-422c-984a-ec8c6d46fa92" providerId="ADAL" clId="{1CB0C5DA-FDDD-4347-B9AD-6B66DF5431AE}" dt="2023-07-06T11:03:05.828" v="1269" actId="208"/>
          <ac:cxnSpMkLst>
            <pc:docMk/>
            <pc:sldMk cId="958531347" sldId="632"/>
            <ac:cxnSpMk id="42" creationId="{6C4B39ED-3E01-B936-A7E6-F0DAFC50931F}"/>
          </ac:cxnSpMkLst>
        </pc:cxnChg>
      </pc:sldChg>
      <pc:sldChg chg="addSp delSp modSp mod modTransition modAnim">
        <pc:chgData name="Jéssica Moreira" userId="11f802e1-f7c5-422c-984a-ec8c6d46fa92" providerId="ADAL" clId="{1CB0C5DA-FDDD-4347-B9AD-6B66DF5431AE}" dt="2023-07-06T11:03:50.326" v="1277"/>
        <pc:sldMkLst>
          <pc:docMk/>
          <pc:sldMk cId="1695620471" sldId="634"/>
        </pc:sldMkLst>
        <pc:graphicFrameChg chg="add mod">
          <ac:chgData name="Jéssica Moreira" userId="11f802e1-f7c5-422c-984a-ec8c6d46fa92" providerId="ADAL" clId="{1CB0C5DA-FDDD-4347-B9AD-6B66DF5431AE}" dt="2023-07-06T10:53:11.773" v="1056" actId="1036"/>
          <ac:graphicFrameMkLst>
            <pc:docMk/>
            <pc:sldMk cId="1695620471" sldId="634"/>
            <ac:graphicFrameMk id="2" creationId="{5C88AC46-566A-5953-1C60-438D19CED53B}"/>
          </ac:graphicFrameMkLst>
        </pc:graphicFrameChg>
        <pc:graphicFrameChg chg="add mod">
          <ac:chgData name="Jéssica Moreira" userId="11f802e1-f7c5-422c-984a-ec8c6d46fa92" providerId="ADAL" clId="{1CB0C5DA-FDDD-4347-B9AD-6B66DF5431AE}" dt="2023-07-06T10:53:15.278" v="1059" actId="1036"/>
          <ac:graphicFrameMkLst>
            <pc:docMk/>
            <pc:sldMk cId="1695620471" sldId="634"/>
            <ac:graphicFrameMk id="4" creationId="{38EA3BC8-6FDB-23C3-66AE-8837E39A9A63}"/>
          </ac:graphicFrameMkLst>
        </pc:graphicFrameChg>
        <pc:graphicFrameChg chg="add mod">
          <ac:chgData name="Jéssica Moreira" userId="11f802e1-f7c5-422c-984a-ec8c6d46fa92" providerId="ADAL" clId="{1CB0C5DA-FDDD-4347-B9AD-6B66DF5431AE}" dt="2023-07-06T10:53:42.804" v="1064"/>
          <ac:graphicFrameMkLst>
            <pc:docMk/>
            <pc:sldMk cId="1695620471" sldId="634"/>
            <ac:graphicFrameMk id="6" creationId="{D91A96BE-C0DF-639F-9092-719442BF951E}"/>
          </ac:graphicFrameMkLst>
        </pc:graphicFrameChg>
        <pc:graphicFrameChg chg="add mod">
          <ac:chgData name="Jéssica Moreira" userId="11f802e1-f7c5-422c-984a-ec8c6d46fa92" providerId="ADAL" clId="{1CB0C5DA-FDDD-4347-B9AD-6B66DF5431AE}" dt="2023-07-06T10:53:44.881" v="1066"/>
          <ac:graphicFrameMkLst>
            <pc:docMk/>
            <pc:sldMk cId="1695620471" sldId="634"/>
            <ac:graphicFrameMk id="8" creationId="{A8A23774-2507-D93F-F67F-18317633F11E}"/>
          </ac:graphicFrameMkLst>
        </pc:graphicFrameChg>
        <pc:graphicFrameChg chg="mod modGraphic">
          <ac:chgData name="Jéssica Moreira" userId="11f802e1-f7c5-422c-984a-ec8c6d46fa92" providerId="ADAL" clId="{1CB0C5DA-FDDD-4347-B9AD-6B66DF5431AE}" dt="2023-07-06T10:50:17.876" v="1020" actId="14100"/>
          <ac:graphicFrameMkLst>
            <pc:docMk/>
            <pc:sldMk cId="1695620471" sldId="634"/>
            <ac:graphicFrameMk id="31" creationId="{0294E1D2-522C-F7D2-9234-1E907E1F2EDF}"/>
          </ac:graphicFrameMkLst>
        </pc:graphicFrameChg>
        <pc:picChg chg="del">
          <ac:chgData name="Jéssica Moreira" userId="11f802e1-f7c5-422c-984a-ec8c6d46fa92" providerId="ADAL" clId="{1CB0C5DA-FDDD-4347-B9AD-6B66DF5431AE}" dt="2023-07-06T10:50:53.773" v="1024" actId="12084"/>
          <ac:picMkLst>
            <pc:docMk/>
            <pc:sldMk cId="1695620471" sldId="634"/>
            <ac:picMk id="3" creationId="{FC114B70-16CF-C371-4FA5-430D72288FB8}"/>
          </ac:picMkLst>
        </pc:picChg>
        <pc:picChg chg="del">
          <ac:chgData name="Jéssica Moreira" userId="11f802e1-f7c5-422c-984a-ec8c6d46fa92" providerId="ADAL" clId="{1CB0C5DA-FDDD-4347-B9AD-6B66DF5431AE}" dt="2023-07-06T10:50:59.918" v="1026" actId="12084"/>
          <ac:picMkLst>
            <pc:docMk/>
            <pc:sldMk cId="1695620471" sldId="634"/>
            <ac:picMk id="5" creationId="{B374A31E-DA5B-1AA6-976E-6C5D4B9A3F3F}"/>
          </ac:picMkLst>
        </pc:picChg>
        <pc:picChg chg="del">
          <ac:chgData name="Jéssica Moreira" userId="11f802e1-f7c5-422c-984a-ec8c6d46fa92" providerId="ADAL" clId="{1CB0C5DA-FDDD-4347-B9AD-6B66DF5431AE}" dt="2023-07-06T10:51:04.815" v="1028" actId="12084"/>
          <ac:picMkLst>
            <pc:docMk/>
            <pc:sldMk cId="1695620471" sldId="634"/>
            <ac:picMk id="7" creationId="{9D854425-6F01-5DFA-03FB-7A6C85465F53}"/>
          </ac:picMkLst>
        </pc:picChg>
        <pc:picChg chg="del">
          <ac:chgData name="Jéssica Moreira" userId="11f802e1-f7c5-422c-984a-ec8c6d46fa92" providerId="ADAL" clId="{1CB0C5DA-FDDD-4347-B9AD-6B66DF5431AE}" dt="2023-07-06T10:51:09.673" v="1030" actId="12084"/>
          <ac:picMkLst>
            <pc:docMk/>
            <pc:sldMk cId="1695620471" sldId="634"/>
            <ac:picMk id="9" creationId="{DD450B93-66D3-9180-F810-D9B41E14E50A}"/>
          </ac:picMkLst>
        </pc:picChg>
      </pc:sldChg>
      <pc:sldChg chg="addSp delSp modSp mod modTransition addAnim delAnim modAnim">
        <pc:chgData name="Jéssica Moreira" userId="11f802e1-f7c5-422c-984a-ec8c6d46fa92" providerId="ADAL" clId="{1CB0C5DA-FDDD-4347-B9AD-6B66DF5431AE}" dt="2023-07-06T11:03:50.326" v="1277"/>
        <pc:sldMkLst>
          <pc:docMk/>
          <pc:sldMk cId="1477990573" sldId="635"/>
        </pc:sldMkLst>
        <pc:graphicFrameChg chg="add mod">
          <ac:chgData name="Jéssica Moreira" userId="11f802e1-f7c5-422c-984a-ec8c6d46fa92" providerId="ADAL" clId="{1CB0C5DA-FDDD-4347-B9AD-6B66DF5431AE}" dt="2023-07-06T10:50:43.046" v="1023" actId="1076"/>
          <ac:graphicFrameMkLst>
            <pc:docMk/>
            <pc:sldMk cId="1477990573" sldId="635"/>
            <ac:graphicFrameMk id="2" creationId="{E749C447-53D2-4C07-C767-DBE84DDE4DCF}"/>
          </ac:graphicFrameMkLst>
        </pc:graphicFrameChg>
        <pc:graphicFrameChg chg="add mod">
          <ac:chgData name="Jéssica Moreira" userId="11f802e1-f7c5-422c-984a-ec8c6d46fa92" providerId="ADAL" clId="{1CB0C5DA-FDDD-4347-B9AD-6B66DF5431AE}" dt="2023-07-06T10:50:43.046" v="1023" actId="1076"/>
          <ac:graphicFrameMkLst>
            <pc:docMk/>
            <pc:sldMk cId="1477990573" sldId="635"/>
            <ac:graphicFrameMk id="4" creationId="{AEA6E302-3B52-053B-9AD5-377EF8DFE9B5}"/>
          </ac:graphicFrameMkLst>
        </pc:graphicFrameChg>
        <pc:graphicFrameChg chg="add mod">
          <ac:chgData name="Jéssica Moreira" userId="11f802e1-f7c5-422c-984a-ec8c6d46fa92" providerId="ADAL" clId="{1CB0C5DA-FDDD-4347-B9AD-6B66DF5431AE}" dt="2023-07-06T10:50:43.046" v="1023" actId="1076"/>
          <ac:graphicFrameMkLst>
            <pc:docMk/>
            <pc:sldMk cId="1477990573" sldId="635"/>
            <ac:graphicFrameMk id="6" creationId="{511B0559-7E0F-4CC4-10A5-73E678CE7E37}"/>
          </ac:graphicFrameMkLst>
        </pc:graphicFrameChg>
        <pc:graphicFrameChg chg="add mod">
          <ac:chgData name="Jéssica Moreira" userId="11f802e1-f7c5-422c-984a-ec8c6d46fa92" providerId="ADAL" clId="{1CB0C5DA-FDDD-4347-B9AD-6B66DF5431AE}" dt="2023-07-06T10:50:43.046" v="1023" actId="1076"/>
          <ac:graphicFrameMkLst>
            <pc:docMk/>
            <pc:sldMk cId="1477990573" sldId="635"/>
            <ac:graphicFrameMk id="8" creationId="{36BEF2C2-13EB-772D-F5CB-3AF6AEA900AD}"/>
          </ac:graphicFrameMkLst>
        </pc:graphicFrameChg>
        <pc:graphicFrameChg chg="mod modGraphic">
          <ac:chgData name="Jéssica Moreira" userId="11f802e1-f7c5-422c-984a-ec8c6d46fa92" providerId="ADAL" clId="{1CB0C5DA-FDDD-4347-B9AD-6B66DF5431AE}" dt="2023-07-06T10:50:28.291" v="1022" actId="14100"/>
          <ac:graphicFrameMkLst>
            <pc:docMk/>
            <pc:sldMk cId="1477990573" sldId="635"/>
            <ac:graphicFrameMk id="31" creationId="{0294E1D2-522C-F7D2-9234-1E907E1F2EDF}"/>
          </ac:graphicFrameMkLst>
        </pc:graphicFrameChg>
        <pc:picChg chg="del mod">
          <ac:chgData name="Jéssica Moreira" userId="11f802e1-f7c5-422c-984a-ec8c6d46fa92" providerId="ADAL" clId="{1CB0C5DA-FDDD-4347-B9AD-6B66DF5431AE}" dt="2023-07-06T10:48:00.596" v="995" actId="12084"/>
          <ac:picMkLst>
            <pc:docMk/>
            <pc:sldMk cId="1477990573" sldId="635"/>
            <ac:picMk id="3" creationId="{B8024B08-C611-93E2-C80E-3C1EDAD19095}"/>
          </ac:picMkLst>
        </pc:picChg>
        <pc:picChg chg="del mod">
          <ac:chgData name="Jéssica Moreira" userId="11f802e1-f7c5-422c-984a-ec8c6d46fa92" providerId="ADAL" clId="{1CB0C5DA-FDDD-4347-B9AD-6B66DF5431AE}" dt="2023-07-06T10:48:15.875" v="998" actId="12084"/>
          <ac:picMkLst>
            <pc:docMk/>
            <pc:sldMk cId="1477990573" sldId="635"/>
            <ac:picMk id="5" creationId="{572D4CC1-5793-4C4F-7AC4-11F8AEA3C034}"/>
          </ac:picMkLst>
        </pc:picChg>
        <pc:picChg chg="del mod">
          <ac:chgData name="Jéssica Moreira" userId="11f802e1-f7c5-422c-984a-ec8c6d46fa92" providerId="ADAL" clId="{1CB0C5DA-FDDD-4347-B9AD-6B66DF5431AE}" dt="2023-07-06T10:48:30.072" v="1001" actId="12084"/>
          <ac:picMkLst>
            <pc:docMk/>
            <pc:sldMk cId="1477990573" sldId="635"/>
            <ac:picMk id="7" creationId="{5C652DBC-0A47-CB2D-F0CA-1B76F7820802}"/>
          </ac:picMkLst>
        </pc:picChg>
        <pc:picChg chg="del mod modCrop">
          <ac:chgData name="Jéssica Moreira" userId="11f802e1-f7c5-422c-984a-ec8c6d46fa92" providerId="ADAL" clId="{1CB0C5DA-FDDD-4347-B9AD-6B66DF5431AE}" dt="2023-07-06T10:48:41.940" v="1004" actId="12084"/>
          <ac:picMkLst>
            <pc:docMk/>
            <pc:sldMk cId="1477990573" sldId="635"/>
            <ac:picMk id="9" creationId="{74F3C26B-5221-0114-D11E-E40B4D1DBA8D}"/>
          </ac:picMkLst>
        </pc:picChg>
      </pc:sldChg>
      <pc:sldChg chg="addSp delSp modSp mod modTransition modAnim">
        <pc:chgData name="Jéssica Moreira" userId="11f802e1-f7c5-422c-984a-ec8c6d46fa92" providerId="ADAL" clId="{1CB0C5DA-FDDD-4347-B9AD-6B66DF5431AE}" dt="2023-07-06T11:03:50.326" v="1277"/>
        <pc:sldMkLst>
          <pc:docMk/>
          <pc:sldMk cId="2112253694" sldId="636"/>
        </pc:sldMkLst>
        <pc:graphicFrameChg chg="add mod">
          <ac:chgData name="Jéssica Moreira" userId="11f802e1-f7c5-422c-984a-ec8c6d46fa92" providerId="ADAL" clId="{1CB0C5DA-FDDD-4347-B9AD-6B66DF5431AE}" dt="2023-07-06T10:55:48.253" v="1106" actId="1076"/>
          <ac:graphicFrameMkLst>
            <pc:docMk/>
            <pc:sldMk cId="2112253694" sldId="636"/>
            <ac:graphicFrameMk id="2" creationId="{28A95D34-2835-E32C-F5AC-2A690A4E7BE3}"/>
          </ac:graphicFrameMkLst>
        </pc:graphicFrameChg>
        <pc:graphicFrameChg chg="add mod">
          <ac:chgData name="Jéssica Moreira" userId="11f802e1-f7c5-422c-984a-ec8c6d46fa92" providerId="ADAL" clId="{1CB0C5DA-FDDD-4347-B9AD-6B66DF5431AE}" dt="2023-07-06T10:55:45.286" v="1105" actId="1076"/>
          <ac:graphicFrameMkLst>
            <pc:docMk/>
            <pc:sldMk cId="2112253694" sldId="636"/>
            <ac:graphicFrameMk id="4" creationId="{4B8BEDEA-89DD-F27A-1773-D6447B5DF9C9}"/>
          </ac:graphicFrameMkLst>
        </pc:graphicFrameChg>
        <pc:graphicFrameChg chg="add mod">
          <ac:chgData name="Jéssica Moreira" userId="11f802e1-f7c5-422c-984a-ec8c6d46fa92" providerId="ADAL" clId="{1CB0C5DA-FDDD-4347-B9AD-6B66DF5431AE}" dt="2023-07-06T10:55:40.086" v="1104" actId="1076"/>
          <ac:graphicFrameMkLst>
            <pc:docMk/>
            <pc:sldMk cId="2112253694" sldId="636"/>
            <ac:graphicFrameMk id="6" creationId="{AB962606-5E72-1F58-8521-822BFCCA315B}"/>
          </ac:graphicFrameMkLst>
        </pc:graphicFrameChg>
        <pc:graphicFrameChg chg="mod modGraphic">
          <ac:chgData name="Jéssica Moreira" userId="11f802e1-f7c5-422c-984a-ec8c6d46fa92" providerId="ADAL" clId="{1CB0C5DA-FDDD-4347-B9AD-6B66DF5431AE}" dt="2023-07-06T10:54:22.686" v="1085" actId="20577"/>
          <ac:graphicFrameMkLst>
            <pc:docMk/>
            <pc:sldMk cId="2112253694" sldId="636"/>
            <ac:graphicFrameMk id="31" creationId="{0294E1D2-522C-F7D2-9234-1E907E1F2EDF}"/>
          </ac:graphicFrameMkLst>
        </pc:graphicFrameChg>
        <pc:picChg chg="del">
          <ac:chgData name="Jéssica Moreira" userId="11f802e1-f7c5-422c-984a-ec8c6d46fa92" providerId="ADAL" clId="{1CB0C5DA-FDDD-4347-B9AD-6B66DF5431AE}" dt="2023-07-06T10:54:28.066" v="1086" actId="12084"/>
          <ac:picMkLst>
            <pc:docMk/>
            <pc:sldMk cId="2112253694" sldId="636"/>
            <ac:picMk id="3" creationId="{434D2FC6-F300-6A97-CE65-DE7CFDBC4B86}"/>
          </ac:picMkLst>
        </pc:picChg>
        <pc:picChg chg="del">
          <ac:chgData name="Jéssica Moreira" userId="11f802e1-f7c5-422c-984a-ec8c6d46fa92" providerId="ADAL" clId="{1CB0C5DA-FDDD-4347-B9AD-6B66DF5431AE}" dt="2023-07-06T10:54:35.141" v="1088" actId="12084"/>
          <ac:picMkLst>
            <pc:docMk/>
            <pc:sldMk cId="2112253694" sldId="636"/>
            <ac:picMk id="5" creationId="{F0C9DC58-13D8-A7AB-1156-BDD41FC0E5E9}"/>
          </ac:picMkLst>
        </pc:picChg>
        <pc:picChg chg="del">
          <ac:chgData name="Jéssica Moreira" userId="11f802e1-f7c5-422c-984a-ec8c6d46fa92" providerId="ADAL" clId="{1CB0C5DA-FDDD-4347-B9AD-6B66DF5431AE}" dt="2023-07-06T10:54:42.112" v="1090" actId="12084"/>
          <ac:picMkLst>
            <pc:docMk/>
            <pc:sldMk cId="2112253694" sldId="636"/>
            <ac:picMk id="7" creationId="{3B9C0CB3-72DC-89D0-B093-872BEC85B7B1}"/>
          </ac:picMkLst>
        </pc:picChg>
      </pc:sldChg>
      <pc:sldChg chg="addSp delSp modSp mod modTransition modAnim">
        <pc:chgData name="Jéssica Moreira" userId="11f802e1-f7c5-422c-984a-ec8c6d46fa92" providerId="ADAL" clId="{1CB0C5DA-FDDD-4347-B9AD-6B66DF5431AE}" dt="2023-07-06T11:03:50.326" v="1277"/>
        <pc:sldMkLst>
          <pc:docMk/>
          <pc:sldMk cId="3266587980" sldId="637"/>
        </pc:sldMkLst>
        <pc:graphicFrameChg chg="add mod">
          <ac:chgData name="Jéssica Moreira" userId="11f802e1-f7c5-422c-984a-ec8c6d46fa92" providerId="ADAL" clId="{1CB0C5DA-FDDD-4347-B9AD-6B66DF5431AE}" dt="2023-07-06T10:58:27.069" v="1200"/>
          <ac:graphicFrameMkLst>
            <pc:docMk/>
            <pc:sldMk cId="3266587980" sldId="637"/>
            <ac:graphicFrameMk id="2" creationId="{05AA80FF-97F0-7CA6-3CCE-1BAD7803C573}"/>
          </ac:graphicFrameMkLst>
        </pc:graphicFrameChg>
        <pc:graphicFrameChg chg="mod modGraphic">
          <ac:chgData name="Jéssica Moreira" userId="11f802e1-f7c5-422c-984a-ec8c6d46fa92" providerId="ADAL" clId="{1CB0C5DA-FDDD-4347-B9AD-6B66DF5431AE}" dt="2023-07-06T10:59:01.286" v="1205" actId="948"/>
          <ac:graphicFrameMkLst>
            <pc:docMk/>
            <pc:sldMk cId="3266587980" sldId="637"/>
            <ac:graphicFrameMk id="31" creationId="{0294E1D2-522C-F7D2-9234-1E907E1F2EDF}"/>
          </ac:graphicFrameMkLst>
        </pc:graphicFrameChg>
        <pc:picChg chg="del mod">
          <ac:chgData name="Jéssica Moreira" userId="11f802e1-f7c5-422c-984a-ec8c6d46fa92" providerId="ADAL" clId="{1CB0C5DA-FDDD-4347-B9AD-6B66DF5431AE}" dt="2023-07-06T10:58:08.776" v="1193" actId="12084"/>
          <ac:picMkLst>
            <pc:docMk/>
            <pc:sldMk cId="3266587980" sldId="637"/>
            <ac:picMk id="4" creationId="{7F0A3292-6528-9EE3-6D5F-89D82E09DB07}"/>
          </ac:picMkLst>
        </pc:picChg>
      </pc:sldChg>
      <pc:sldChg chg="addSp delSp modSp mod modTransition modAnim">
        <pc:chgData name="Jéssica Moreira" userId="11f802e1-f7c5-422c-984a-ec8c6d46fa92" providerId="ADAL" clId="{1CB0C5DA-FDDD-4347-B9AD-6B66DF5431AE}" dt="2023-07-06T11:03:50.326" v="1277"/>
        <pc:sldMkLst>
          <pc:docMk/>
          <pc:sldMk cId="2738968703" sldId="638"/>
        </pc:sldMkLst>
        <pc:graphicFrameChg chg="add mod">
          <ac:chgData name="Jéssica Moreira" userId="11f802e1-f7c5-422c-984a-ec8c6d46fa92" providerId="ADAL" clId="{1CB0C5DA-FDDD-4347-B9AD-6B66DF5431AE}" dt="2023-07-06T11:00:27.068" v="1234"/>
          <ac:graphicFrameMkLst>
            <pc:docMk/>
            <pc:sldMk cId="2738968703" sldId="638"/>
            <ac:graphicFrameMk id="2" creationId="{F785A5F0-ECE0-3FD8-02AB-CEB4BB3FE2E9}"/>
          </ac:graphicFrameMkLst>
        </pc:graphicFrameChg>
        <pc:graphicFrameChg chg="mod modGraphic">
          <ac:chgData name="Jéssica Moreira" userId="11f802e1-f7c5-422c-984a-ec8c6d46fa92" providerId="ADAL" clId="{1CB0C5DA-FDDD-4347-B9AD-6B66DF5431AE}" dt="2023-07-06T10:59:46.708" v="1223" actId="20577"/>
          <ac:graphicFrameMkLst>
            <pc:docMk/>
            <pc:sldMk cId="2738968703" sldId="638"/>
            <ac:graphicFrameMk id="31" creationId="{0294E1D2-522C-F7D2-9234-1E907E1F2EDF}"/>
          </ac:graphicFrameMkLst>
        </pc:graphicFrameChg>
        <pc:picChg chg="del mod">
          <ac:chgData name="Jéssica Moreira" userId="11f802e1-f7c5-422c-984a-ec8c6d46fa92" providerId="ADAL" clId="{1CB0C5DA-FDDD-4347-B9AD-6B66DF5431AE}" dt="2023-07-06T10:59:52.912" v="1225" actId="12084"/>
          <ac:picMkLst>
            <pc:docMk/>
            <pc:sldMk cId="2738968703" sldId="638"/>
            <ac:picMk id="6" creationId="{86FC0645-E2C1-F7C8-F398-6EC85FB6BBB1}"/>
          </ac:picMkLst>
        </pc:picChg>
      </pc:sldChg>
      <pc:sldChg chg="addSp delSp modSp add del mod setBg delAnim">
        <pc:chgData name="Jéssica Moreira" userId="11f802e1-f7c5-422c-984a-ec8c6d46fa92" providerId="ADAL" clId="{1CB0C5DA-FDDD-4347-B9AD-6B66DF5431AE}" dt="2023-07-06T09:58:48.077" v="518" actId="47"/>
        <pc:sldMkLst>
          <pc:docMk/>
          <pc:sldMk cId="3309337494" sldId="639"/>
        </pc:sldMkLst>
        <pc:graphicFrameChg chg="add del mod modGraphic">
          <ac:chgData name="Jéssica Moreira" userId="11f802e1-f7c5-422c-984a-ec8c6d46fa92" providerId="ADAL" clId="{1CB0C5DA-FDDD-4347-B9AD-6B66DF5431AE}" dt="2023-07-06T09:56:45.043" v="198" actId="478"/>
          <ac:graphicFrameMkLst>
            <pc:docMk/>
            <pc:sldMk cId="3309337494" sldId="639"/>
            <ac:graphicFrameMk id="2" creationId="{10E3E754-ECDB-7FC3-1D1D-B0AFF7C55519}"/>
          </ac:graphicFrameMkLst>
        </pc:graphicFrameChg>
        <pc:graphicFrameChg chg="add modGraphic">
          <ac:chgData name="Jéssica Moreira" userId="11f802e1-f7c5-422c-984a-ec8c6d46fa92" providerId="ADAL" clId="{1CB0C5DA-FDDD-4347-B9AD-6B66DF5431AE}" dt="2023-07-06T09:58:46.116" v="517" actId="20577"/>
          <ac:graphicFrameMkLst>
            <pc:docMk/>
            <pc:sldMk cId="3309337494" sldId="639"/>
            <ac:graphicFrameMk id="6" creationId="{87BCA2EB-5EAA-0137-7424-AFC2A315E4CE}"/>
          </ac:graphicFrameMkLst>
        </pc:graphicFrameChg>
        <pc:graphicFrameChg chg="del">
          <ac:chgData name="Jéssica Moreira" userId="11f802e1-f7c5-422c-984a-ec8c6d46fa92" providerId="ADAL" clId="{1CB0C5DA-FDDD-4347-B9AD-6B66DF5431AE}" dt="2023-07-06T09:55:11.407" v="109" actId="478"/>
          <ac:graphicFrameMkLst>
            <pc:docMk/>
            <pc:sldMk cId="3309337494" sldId="639"/>
            <ac:graphicFrameMk id="31" creationId="{0294E1D2-522C-F7D2-9234-1E907E1F2EDF}"/>
          </ac:graphicFrameMkLst>
        </pc:graphicFrameChg>
        <pc:picChg chg="mod">
          <ac:chgData name="Jéssica Moreira" userId="11f802e1-f7c5-422c-984a-ec8c6d46fa92" providerId="ADAL" clId="{1CB0C5DA-FDDD-4347-B9AD-6B66DF5431AE}" dt="2023-07-06T09:56:05.746" v="134" actId="962"/>
          <ac:picMkLst>
            <pc:docMk/>
            <pc:sldMk cId="3309337494" sldId="639"/>
            <ac:picMk id="3" creationId="{E80D5689-9CE0-6E39-D55B-28DC45809A84}"/>
          </ac:picMkLst>
        </pc:picChg>
        <pc:picChg chg="add del mod">
          <ac:chgData name="Jéssica Moreira" userId="11f802e1-f7c5-422c-984a-ec8c6d46fa92" providerId="ADAL" clId="{1CB0C5DA-FDDD-4347-B9AD-6B66DF5431AE}" dt="2023-07-06T09:56:08.313" v="136" actId="478"/>
          <ac:picMkLst>
            <pc:docMk/>
            <pc:sldMk cId="3309337494" sldId="639"/>
            <ac:picMk id="5" creationId="{1A83A829-B8B0-C8A2-7734-87F29A66ED4E}"/>
          </ac:picMkLst>
        </pc:picChg>
      </pc:sldChg>
      <pc:sldChg chg="addSp delSp modSp add del mod ord setBg">
        <pc:chgData name="Jéssica Moreira" userId="11f802e1-f7c5-422c-984a-ec8c6d46fa92" providerId="ADAL" clId="{1CB0C5DA-FDDD-4347-B9AD-6B66DF5431AE}" dt="2023-07-06T10:00:32.548" v="533" actId="47"/>
        <pc:sldMkLst>
          <pc:docMk/>
          <pc:sldMk cId="3632344436" sldId="639"/>
        </pc:sldMkLst>
        <pc:graphicFrameChg chg="add">
          <ac:chgData name="Jéssica Moreira" userId="11f802e1-f7c5-422c-984a-ec8c6d46fa92" providerId="ADAL" clId="{1CB0C5DA-FDDD-4347-B9AD-6B66DF5431AE}" dt="2023-07-06T10:00:26.083" v="532" actId="3680"/>
          <ac:graphicFrameMkLst>
            <pc:docMk/>
            <pc:sldMk cId="3632344436" sldId="639"/>
            <ac:graphicFrameMk id="2" creationId="{3C3FEC6F-4462-6116-61B6-9A49F806789B}"/>
          </ac:graphicFrameMkLst>
        </pc:graphicFrameChg>
        <pc:graphicFrameChg chg="modGraphic">
          <ac:chgData name="Jéssica Moreira" userId="11f802e1-f7c5-422c-984a-ec8c6d46fa92" providerId="ADAL" clId="{1CB0C5DA-FDDD-4347-B9AD-6B66DF5431AE}" dt="2023-07-06T10:00:09.391" v="531" actId="20577"/>
          <ac:graphicFrameMkLst>
            <pc:docMk/>
            <pc:sldMk cId="3632344436" sldId="639"/>
            <ac:graphicFrameMk id="31" creationId="{0294E1D2-522C-F7D2-9234-1E907E1F2EDF}"/>
          </ac:graphicFrameMkLst>
        </pc:graphicFrameChg>
        <pc:picChg chg="del">
          <ac:chgData name="Jéssica Moreira" userId="11f802e1-f7c5-422c-984a-ec8c6d46fa92" providerId="ADAL" clId="{1CB0C5DA-FDDD-4347-B9AD-6B66DF5431AE}" dt="2023-07-06T10:00:06.557" v="530" actId="478"/>
          <ac:picMkLst>
            <pc:docMk/>
            <pc:sldMk cId="3632344436" sldId="639"/>
            <ac:picMk id="3" creationId="{E80D5689-9CE0-6E39-D55B-28DC45809A84}"/>
          </ac:picMkLst>
        </pc:picChg>
      </pc:sldChg>
      <pc:sldChg chg="addSp delSp modSp add mod modTransition setBg addAnim delAnim">
        <pc:chgData name="Jéssica Moreira" userId="11f802e1-f7c5-422c-984a-ec8c6d46fa92" providerId="ADAL" clId="{1CB0C5DA-FDDD-4347-B9AD-6B66DF5431AE}" dt="2023-07-06T11:03:50.326" v="1277"/>
        <pc:sldMkLst>
          <pc:docMk/>
          <pc:sldMk cId="3894122127" sldId="639"/>
        </pc:sldMkLst>
        <pc:graphicFrameChg chg="add mod ord">
          <ac:chgData name="Jéssica Moreira" userId="11f802e1-f7c5-422c-984a-ec8c6d46fa92" providerId="ADAL" clId="{1CB0C5DA-FDDD-4347-B9AD-6B66DF5431AE}" dt="2023-07-06T10:43:39.408" v="953"/>
          <ac:graphicFrameMkLst>
            <pc:docMk/>
            <pc:sldMk cId="3894122127" sldId="639"/>
            <ac:graphicFrameMk id="8" creationId="{D7381182-E70D-489E-0880-BE9B110F7C3C}"/>
          </ac:graphicFrameMkLst>
        </pc:graphicFrameChg>
        <pc:graphicFrameChg chg="add mod ord">
          <ac:chgData name="Jéssica Moreira" userId="11f802e1-f7c5-422c-984a-ec8c6d46fa92" providerId="ADAL" clId="{1CB0C5DA-FDDD-4347-B9AD-6B66DF5431AE}" dt="2023-07-06T10:45:46.195" v="965" actId="18131"/>
          <ac:graphicFrameMkLst>
            <pc:docMk/>
            <pc:sldMk cId="3894122127" sldId="639"/>
            <ac:graphicFrameMk id="9" creationId="{9C105F02-0A9B-6B5C-7D1A-EC79899A7141}"/>
          </ac:graphicFrameMkLst>
        </pc:graphicFrameChg>
        <pc:graphicFrameChg chg="add mod">
          <ac:chgData name="Jéssica Moreira" userId="11f802e1-f7c5-422c-984a-ec8c6d46fa92" providerId="ADAL" clId="{1CB0C5DA-FDDD-4347-B9AD-6B66DF5431AE}" dt="2023-07-06T10:45:23.288" v="961" actId="1076"/>
          <ac:graphicFrameMkLst>
            <pc:docMk/>
            <pc:sldMk cId="3894122127" sldId="639"/>
            <ac:graphicFrameMk id="12" creationId="{EF943EAF-B5E4-C389-BDCE-CEA0618D868A}"/>
          </ac:graphicFrameMkLst>
        </pc:graphicFrameChg>
        <pc:graphicFrameChg chg="mod ord modGraphic">
          <ac:chgData name="Jéssica Moreira" userId="11f802e1-f7c5-422c-984a-ec8c6d46fa92" providerId="ADAL" clId="{1CB0C5DA-FDDD-4347-B9AD-6B66DF5431AE}" dt="2023-07-06T10:43:19.368" v="943" actId="14100"/>
          <ac:graphicFrameMkLst>
            <pc:docMk/>
            <pc:sldMk cId="3894122127" sldId="639"/>
            <ac:graphicFrameMk id="31" creationId="{0294E1D2-522C-F7D2-9234-1E907E1F2EDF}"/>
          </ac:graphicFrameMkLst>
        </pc:graphicFrameChg>
        <pc:picChg chg="del">
          <ac:chgData name="Jéssica Moreira" userId="11f802e1-f7c5-422c-984a-ec8c6d46fa92" providerId="ADAL" clId="{1CB0C5DA-FDDD-4347-B9AD-6B66DF5431AE}" dt="2023-07-06T10:38:19.407" v="844" actId="478"/>
          <ac:picMkLst>
            <pc:docMk/>
            <pc:sldMk cId="3894122127" sldId="639"/>
            <ac:picMk id="3" creationId="{BABB9B2F-B696-4680-8602-E7F35750F41B}"/>
          </ac:picMkLst>
        </pc:picChg>
        <pc:picChg chg="add del mod">
          <ac:chgData name="Jéssica Moreira" userId="11f802e1-f7c5-422c-984a-ec8c6d46fa92" providerId="ADAL" clId="{1CB0C5DA-FDDD-4347-B9AD-6B66DF5431AE}" dt="2023-07-06T10:39:41.307" v="862" actId="12084"/>
          <ac:picMkLst>
            <pc:docMk/>
            <pc:sldMk cId="3894122127" sldId="639"/>
            <ac:picMk id="4" creationId="{26369684-CB1F-06DB-1031-4E80E66E501A}"/>
          </ac:picMkLst>
        </pc:picChg>
        <pc:picChg chg="add del mod">
          <ac:chgData name="Jéssica Moreira" userId="11f802e1-f7c5-422c-984a-ec8c6d46fa92" providerId="ADAL" clId="{1CB0C5DA-FDDD-4347-B9AD-6B66DF5431AE}" dt="2023-07-06T10:39:11.070" v="855" actId="12084"/>
          <ac:picMkLst>
            <pc:docMk/>
            <pc:sldMk cId="3894122127" sldId="639"/>
            <ac:picMk id="6" creationId="{1D23EB03-2CC9-DE6B-0FDD-D5730FB95687}"/>
          </ac:picMkLst>
        </pc:picChg>
        <pc:picChg chg="del">
          <ac:chgData name="Jéssica Moreira" userId="11f802e1-f7c5-422c-984a-ec8c6d46fa92" providerId="ADAL" clId="{1CB0C5DA-FDDD-4347-B9AD-6B66DF5431AE}" dt="2023-07-06T10:38:18.378" v="843" actId="478"/>
          <ac:picMkLst>
            <pc:docMk/>
            <pc:sldMk cId="3894122127" sldId="639"/>
            <ac:picMk id="7" creationId="{865BFA61-CDD8-887A-7AA1-25367C87EEBF}"/>
          </ac:picMkLst>
        </pc:picChg>
        <pc:picChg chg="add del mod">
          <ac:chgData name="Jéssica Moreira" userId="11f802e1-f7c5-422c-984a-ec8c6d46fa92" providerId="ADAL" clId="{1CB0C5DA-FDDD-4347-B9AD-6B66DF5431AE}" dt="2023-07-06T10:45:02.169" v="955" actId="12084"/>
          <ac:picMkLst>
            <pc:docMk/>
            <pc:sldMk cId="3894122127" sldId="639"/>
            <ac:picMk id="11" creationId="{FD6961FF-1A78-8851-C11B-54695D22013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3453F4-CB3E-4799-B27D-0778A81481B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A327284-C096-47B2-8B24-E5F6910048C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D29075E-565A-4379-B833-A917E58E8FC7}" type="sibTrans" cxnId="{C2433DA8-8CAD-4271-8A51-0FDC80329CB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 person holding a phone&#10;&#10;Description automatically generated">
            <a:extLst>
              <a:ext uri="{FF2B5EF4-FFF2-40B4-BE49-F238E27FC236}">
                <a16:creationId xmlns:a16="http://schemas.microsoft.com/office/drawing/2014/main" id="{1D23EB03-2CC9-DE6B-0FDD-D5730FB95687}"/>
              </a:ext>
            </a:extLst>
          </dgm14:cNvPr>
        </a:ext>
      </dgm:extLst>
    </dgm:pt>
    <dgm:pt modelId="{6054D261-61A0-4B13-8E01-AE1B2C5A0D89}" type="parTrans" cxnId="{C2433DA8-8CAD-4271-8A51-0FDC80329CB3}">
      <dgm:prSet/>
      <dgm:spPr/>
      <dgm:t>
        <a:bodyPr/>
        <a:lstStyle/>
        <a:p>
          <a:endParaRPr lang="en-US"/>
        </a:p>
      </dgm:t>
    </dgm:pt>
    <dgm:pt modelId="{AB8B85E8-1A69-4372-B04E-A9FF2C9CB7A8}" type="pres">
      <dgm:prSet presAssocID="{E53453F4-CB3E-4799-B27D-0778A81481BA}" presName="Name0" presStyleCnt="0">
        <dgm:presLayoutVars>
          <dgm:chMax val="7"/>
          <dgm:chPref val="7"/>
          <dgm:dir/>
        </dgm:presLayoutVars>
      </dgm:prSet>
      <dgm:spPr/>
    </dgm:pt>
    <dgm:pt modelId="{39BB73FC-80AE-493C-85BC-3641640A15FF}" type="pres">
      <dgm:prSet presAssocID="{E53453F4-CB3E-4799-B27D-0778A81481BA}" presName="Name1" presStyleCnt="0"/>
      <dgm:spPr/>
    </dgm:pt>
    <dgm:pt modelId="{20441545-1049-431E-B3DB-7BF1189F7643}" type="pres">
      <dgm:prSet presAssocID="{FD29075E-565A-4379-B833-A917E58E8FC7}" presName="picture_1" presStyleCnt="0"/>
      <dgm:spPr/>
    </dgm:pt>
    <dgm:pt modelId="{60D6968F-AEF6-4D3B-A7C5-3993D02CF9BC}" type="pres">
      <dgm:prSet presAssocID="{FD29075E-565A-4379-B833-A917E58E8FC7}" presName="pictureRepeatNode" presStyleLbl="alignImgPlace1" presStyleIdx="0" presStyleCnt="1" custScaleX="86780" custScaleY="86221" custLinFactNeighborX="56990" custLinFactNeighborY="-16624"/>
      <dgm:spPr/>
    </dgm:pt>
    <dgm:pt modelId="{E74663C2-FDE4-48ED-AD5C-C7FDC113CF5E}" type="pres">
      <dgm:prSet presAssocID="{0A327284-C096-47B2-8B24-E5F6910048C9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4679A28-B190-4DCF-B5BC-CCBB9D5F8622}" type="presOf" srcId="{E53453F4-CB3E-4799-B27D-0778A81481BA}" destId="{AB8B85E8-1A69-4372-B04E-A9FF2C9CB7A8}" srcOrd="0" destOrd="0" presId="urn:microsoft.com/office/officeart/2008/layout/CircularPictureCallout"/>
    <dgm:cxn modelId="{3938AE2A-BE32-47A5-9486-80CD030599CF}" type="presOf" srcId="{FD29075E-565A-4379-B833-A917E58E8FC7}" destId="{60D6968F-AEF6-4D3B-A7C5-3993D02CF9BC}" srcOrd="0" destOrd="0" presId="urn:microsoft.com/office/officeart/2008/layout/CircularPictureCallout"/>
    <dgm:cxn modelId="{9B180C7B-3DED-420E-80EB-429E1581F9B3}" type="presOf" srcId="{0A327284-C096-47B2-8B24-E5F6910048C9}" destId="{E74663C2-FDE4-48ED-AD5C-C7FDC113CF5E}" srcOrd="0" destOrd="0" presId="urn:microsoft.com/office/officeart/2008/layout/CircularPictureCallout"/>
    <dgm:cxn modelId="{C2433DA8-8CAD-4271-8A51-0FDC80329CB3}" srcId="{E53453F4-CB3E-4799-B27D-0778A81481BA}" destId="{0A327284-C096-47B2-8B24-E5F6910048C9}" srcOrd="0" destOrd="0" parTransId="{6054D261-61A0-4B13-8E01-AE1B2C5A0D89}" sibTransId="{FD29075E-565A-4379-B833-A917E58E8FC7}"/>
    <dgm:cxn modelId="{F21E57E0-B256-45C7-9577-5C24EADB76EE}" type="presParOf" srcId="{AB8B85E8-1A69-4372-B04E-A9FF2C9CB7A8}" destId="{39BB73FC-80AE-493C-85BC-3641640A15FF}" srcOrd="0" destOrd="0" presId="urn:microsoft.com/office/officeart/2008/layout/CircularPictureCallout"/>
    <dgm:cxn modelId="{69C7F0B3-93B6-4586-9331-F00D809C8DF1}" type="presParOf" srcId="{39BB73FC-80AE-493C-85BC-3641640A15FF}" destId="{20441545-1049-431E-B3DB-7BF1189F7643}" srcOrd="0" destOrd="0" presId="urn:microsoft.com/office/officeart/2008/layout/CircularPictureCallout"/>
    <dgm:cxn modelId="{49C819EF-2205-4305-AFE3-3B0012D01CA7}" type="presParOf" srcId="{20441545-1049-431E-B3DB-7BF1189F7643}" destId="{60D6968F-AEF6-4D3B-A7C5-3993D02CF9BC}" srcOrd="0" destOrd="0" presId="urn:microsoft.com/office/officeart/2008/layout/CircularPictureCallout"/>
    <dgm:cxn modelId="{18B94749-74AA-40E4-BF7B-C6D10CAC36CB}" type="presParOf" srcId="{39BB73FC-80AE-493C-85BC-3641640A15FF}" destId="{E74663C2-FDE4-48ED-AD5C-C7FDC113CF5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F60499-F94E-4596-9001-62DD10F57D2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0874AEC-6251-48D4-9969-257AD5E1A36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0A20AD08-993E-4A5E-85C4-A48CEC864431}" type="parTrans" cxnId="{F1BA0AE0-67BF-40CB-8C23-641C674973C8}">
      <dgm:prSet/>
      <dgm:spPr/>
      <dgm:t>
        <a:bodyPr/>
        <a:lstStyle/>
        <a:p>
          <a:endParaRPr lang="en-US"/>
        </a:p>
      </dgm:t>
    </dgm:pt>
    <dgm:pt modelId="{19833A16-9637-4E82-8AA1-0E173CDE8DBD}" type="sibTrans" cxnId="{F1BA0AE0-67BF-40CB-8C23-641C674973C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concerto, música, entretenimento, evento&#10;&#10;Descrição gerada automaticamente">
            <a:extLst>
              <a:ext uri="{FF2B5EF4-FFF2-40B4-BE49-F238E27FC236}">
                <a16:creationId xmlns:a16="http://schemas.microsoft.com/office/drawing/2014/main" id="{9D854425-6F01-5DFA-03FB-7A6C85465F53}"/>
              </a:ext>
            </a:extLst>
          </dgm14:cNvPr>
        </a:ext>
      </dgm:extLst>
    </dgm:pt>
    <dgm:pt modelId="{E7815DF6-80FE-4BFA-BA01-BBD1A7BFAA81}" type="pres">
      <dgm:prSet presAssocID="{FBF60499-F94E-4596-9001-62DD10F57D25}" presName="Name0" presStyleCnt="0">
        <dgm:presLayoutVars>
          <dgm:chMax val="7"/>
          <dgm:chPref val="7"/>
          <dgm:dir/>
        </dgm:presLayoutVars>
      </dgm:prSet>
      <dgm:spPr/>
    </dgm:pt>
    <dgm:pt modelId="{B449B909-C746-4CCD-B707-5C0492A25A5D}" type="pres">
      <dgm:prSet presAssocID="{FBF60499-F94E-4596-9001-62DD10F57D25}" presName="Name1" presStyleCnt="0"/>
      <dgm:spPr/>
    </dgm:pt>
    <dgm:pt modelId="{AAF7ACB6-B557-4124-9E46-FBCDD6585B72}" type="pres">
      <dgm:prSet presAssocID="{19833A16-9637-4E82-8AA1-0E173CDE8DBD}" presName="picture_1" presStyleCnt="0"/>
      <dgm:spPr/>
    </dgm:pt>
    <dgm:pt modelId="{95649555-225C-469A-8C45-9CDD29F7F05B}" type="pres">
      <dgm:prSet presAssocID="{19833A16-9637-4E82-8AA1-0E173CDE8DBD}" presName="pictureRepeatNode" presStyleLbl="alignImgPlace1" presStyleIdx="0" presStyleCnt="1" custScaleX="136279" custScaleY="132936" custLinFactNeighborY="1018"/>
      <dgm:spPr/>
    </dgm:pt>
    <dgm:pt modelId="{44FA4741-096D-4249-8C3B-8461CBD3287A}" type="pres">
      <dgm:prSet presAssocID="{50874AEC-6251-48D4-9969-257AD5E1A362}" presName="text_1" presStyleLbl="node1" presStyleIdx="0" presStyleCnt="0">
        <dgm:presLayoutVars>
          <dgm:bulletEnabled val="1"/>
        </dgm:presLayoutVars>
      </dgm:prSet>
      <dgm:spPr/>
    </dgm:pt>
  </dgm:ptLst>
  <dgm:cxnLst>
    <dgm:cxn modelId="{B4BBD606-EA9D-4859-8F6F-1CB3D308675B}" type="presOf" srcId="{50874AEC-6251-48D4-9969-257AD5E1A362}" destId="{44FA4741-096D-4249-8C3B-8461CBD3287A}" srcOrd="0" destOrd="0" presId="urn:microsoft.com/office/officeart/2008/layout/CircularPictureCallout"/>
    <dgm:cxn modelId="{ECEE0C62-9A88-4476-BD5F-6BB78BFAB51E}" type="presOf" srcId="{FBF60499-F94E-4596-9001-62DD10F57D25}" destId="{E7815DF6-80FE-4BFA-BA01-BBD1A7BFAA81}" srcOrd="0" destOrd="0" presId="urn:microsoft.com/office/officeart/2008/layout/CircularPictureCallout"/>
    <dgm:cxn modelId="{DDD3374A-4639-4FCB-A48E-F5C81D74EBA4}" type="presOf" srcId="{19833A16-9637-4E82-8AA1-0E173CDE8DBD}" destId="{95649555-225C-469A-8C45-9CDD29F7F05B}" srcOrd="0" destOrd="0" presId="urn:microsoft.com/office/officeart/2008/layout/CircularPictureCallout"/>
    <dgm:cxn modelId="{F1BA0AE0-67BF-40CB-8C23-641C674973C8}" srcId="{FBF60499-F94E-4596-9001-62DD10F57D25}" destId="{50874AEC-6251-48D4-9969-257AD5E1A362}" srcOrd="0" destOrd="0" parTransId="{0A20AD08-993E-4A5E-85C4-A48CEC864431}" sibTransId="{19833A16-9637-4E82-8AA1-0E173CDE8DBD}"/>
    <dgm:cxn modelId="{0E1DACE5-23D7-45D2-99F8-2E8BE7E8E6DE}" type="presParOf" srcId="{E7815DF6-80FE-4BFA-BA01-BBD1A7BFAA81}" destId="{B449B909-C746-4CCD-B707-5C0492A25A5D}" srcOrd="0" destOrd="0" presId="urn:microsoft.com/office/officeart/2008/layout/CircularPictureCallout"/>
    <dgm:cxn modelId="{0707BCD8-1A3A-4B14-91FB-317C3D74AE9B}" type="presParOf" srcId="{B449B909-C746-4CCD-B707-5C0492A25A5D}" destId="{AAF7ACB6-B557-4124-9E46-FBCDD6585B72}" srcOrd="0" destOrd="0" presId="urn:microsoft.com/office/officeart/2008/layout/CircularPictureCallout"/>
    <dgm:cxn modelId="{AEC50314-673B-45DB-93AD-699363CA9F99}" type="presParOf" srcId="{AAF7ACB6-B557-4124-9E46-FBCDD6585B72}" destId="{95649555-225C-469A-8C45-9CDD29F7F05B}" srcOrd="0" destOrd="0" presId="urn:microsoft.com/office/officeart/2008/layout/CircularPictureCallout"/>
    <dgm:cxn modelId="{B6B0261B-D71A-4B39-ACBA-CF9EF9CE403E}" type="presParOf" srcId="{B449B909-C746-4CCD-B707-5C0492A25A5D}" destId="{44FA4741-096D-4249-8C3B-8461CBD3287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4F36972-9FA5-41BD-B434-B9F98701749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3B9BC29-8653-44C6-8AFD-D3BF706DE4BD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1F95065E-743A-44D7-8FE3-7B22C86627C1}" type="parTrans" cxnId="{4312CF8E-806F-498F-83C0-B9C46EA15E00}">
      <dgm:prSet/>
      <dgm:spPr/>
      <dgm:t>
        <a:bodyPr/>
        <a:lstStyle/>
        <a:p>
          <a:endParaRPr lang="en-US"/>
        </a:p>
      </dgm:t>
    </dgm:pt>
    <dgm:pt modelId="{41666BDC-26DB-469E-9418-AEAFD6002E4E}" type="sibTrans" cxnId="{4312CF8E-806F-498F-83C0-B9C46EA15E0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estante de livros, livro, Arrumação, interior&#10;&#10;Descrição gerada automaticamente">
            <a:extLst>
              <a:ext uri="{FF2B5EF4-FFF2-40B4-BE49-F238E27FC236}">
                <a16:creationId xmlns:a16="http://schemas.microsoft.com/office/drawing/2014/main" id="{DD450B93-66D3-9180-F810-D9B41E14E50A}"/>
              </a:ext>
            </a:extLst>
          </dgm14:cNvPr>
        </a:ext>
      </dgm:extLst>
    </dgm:pt>
    <dgm:pt modelId="{DB598650-8DCA-46A3-99F4-64910F4A1D35}" type="pres">
      <dgm:prSet presAssocID="{34F36972-9FA5-41BD-B434-B9F987017492}" presName="Name0" presStyleCnt="0">
        <dgm:presLayoutVars>
          <dgm:chMax val="7"/>
          <dgm:chPref val="7"/>
          <dgm:dir/>
        </dgm:presLayoutVars>
      </dgm:prSet>
      <dgm:spPr/>
    </dgm:pt>
    <dgm:pt modelId="{556767BB-3D9F-4F76-A3B9-B7B0048F319E}" type="pres">
      <dgm:prSet presAssocID="{34F36972-9FA5-41BD-B434-B9F987017492}" presName="Name1" presStyleCnt="0"/>
      <dgm:spPr/>
    </dgm:pt>
    <dgm:pt modelId="{994909F0-E5F4-40E0-AA7C-9B5EB81595BC}" type="pres">
      <dgm:prSet presAssocID="{41666BDC-26DB-469E-9418-AEAFD6002E4E}" presName="picture_1" presStyleCnt="0"/>
      <dgm:spPr/>
    </dgm:pt>
    <dgm:pt modelId="{36EE3050-B6CB-4457-9F0F-849DA3E7F0B9}" type="pres">
      <dgm:prSet presAssocID="{41666BDC-26DB-469E-9418-AEAFD6002E4E}" presName="pictureRepeatNode" presStyleLbl="alignImgPlace1" presStyleIdx="0" presStyleCnt="1" custScaleX="124611" custScaleY="123915" custLinFactNeighborY="1476"/>
      <dgm:spPr/>
    </dgm:pt>
    <dgm:pt modelId="{83C82D24-1081-4D5B-BF88-376F1EA9669E}" type="pres">
      <dgm:prSet presAssocID="{43B9BC29-8653-44C6-8AFD-D3BF706DE4B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91E2E913-3705-4D3A-A5C8-A793342F8BDB}" type="presOf" srcId="{41666BDC-26DB-469E-9418-AEAFD6002E4E}" destId="{36EE3050-B6CB-4457-9F0F-849DA3E7F0B9}" srcOrd="0" destOrd="0" presId="urn:microsoft.com/office/officeart/2008/layout/CircularPictureCallout"/>
    <dgm:cxn modelId="{4312CF8E-806F-498F-83C0-B9C46EA15E00}" srcId="{34F36972-9FA5-41BD-B434-B9F987017492}" destId="{43B9BC29-8653-44C6-8AFD-D3BF706DE4BD}" srcOrd="0" destOrd="0" parTransId="{1F95065E-743A-44D7-8FE3-7B22C86627C1}" sibTransId="{41666BDC-26DB-469E-9418-AEAFD6002E4E}"/>
    <dgm:cxn modelId="{7FAFB396-A41D-4EF4-B5F0-BFFCAEFC47CA}" type="presOf" srcId="{34F36972-9FA5-41BD-B434-B9F987017492}" destId="{DB598650-8DCA-46A3-99F4-64910F4A1D35}" srcOrd="0" destOrd="0" presId="urn:microsoft.com/office/officeart/2008/layout/CircularPictureCallout"/>
    <dgm:cxn modelId="{516D2499-4F70-4AB2-B923-1F11C7DF4B9D}" type="presOf" srcId="{43B9BC29-8653-44C6-8AFD-D3BF706DE4BD}" destId="{83C82D24-1081-4D5B-BF88-376F1EA9669E}" srcOrd="0" destOrd="0" presId="urn:microsoft.com/office/officeart/2008/layout/CircularPictureCallout"/>
    <dgm:cxn modelId="{F32868A4-9A4F-46A1-A63A-62180AB8BB22}" type="presParOf" srcId="{DB598650-8DCA-46A3-99F4-64910F4A1D35}" destId="{556767BB-3D9F-4F76-A3B9-B7B0048F319E}" srcOrd="0" destOrd="0" presId="urn:microsoft.com/office/officeart/2008/layout/CircularPictureCallout"/>
    <dgm:cxn modelId="{C63785D1-A30C-4210-8DA1-01AF2C5802B3}" type="presParOf" srcId="{556767BB-3D9F-4F76-A3B9-B7B0048F319E}" destId="{994909F0-E5F4-40E0-AA7C-9B5EB81595BC}" srcOrd="0" destOrd="0" presId="urn:microsoft.com/office/officeart/2008/layout/CircularPictureCallout"/>
    <dgm:cxn modelId="{25BEFAE4-7C00-46FC-8FE7-AD04A124F883}" type="presParOf" srcId="{994909F0-E5F4-40E0-AA7C-9B5EB81595BC}" destId="{36EE3050-B6CB-4457-9F0F-849DA3E7F0B9}" srcOrd="0" destOrd="0" presId="urn:microsoft.com/office/officeart/2008/layout/CircularPictureCallout"/>
    <dgm:cxn modelId="{7F31F5C5-2679-4E27-8AF7-D7319773F1AB}" type="presParOf" srcId="{556767BB-3D9F-4F76-A3B9-B7B0048F319E}" destId="{83C82D24-1081-4D5B-BF88-376F1EA9669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B03302D-F42E-486C-8E41-1054279E86C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9F5348C-EE8F-4CAA-94FC-38B3E221C54A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0A261D3E-386D-4246-9C0A-37044DCBB0AE}" type="parTrans" cxnId="{8B5A76A3-D91C-4B14-9A77-6D795CCC7B6E}">
      <dgm:prSet/>
      <dgm:spPr/>
      <dgm:t>
        <a:bodyPr/>
        <a:lstStyle/>
        <a:p>
          <a:endParaRPr lang="en-US"/>
        </a:p>
      </dgm:t>
    </dgm:pt>
    <dgm:pt modelId="{6B8144B0-704C-485E-8081-234AC42671B4}" type="sibTrans" cxnId="{8B5A76A3-D91C-4B14-9A77-6D795CCC7B6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veículo, Design de automóvel, roda, Carro desportivo&#10;&#10;Descrição gerada automaticamente">
            <a:extLst>
              <a:ext uri="{FF2B5EF4-FFF2-40B4-BE49-F238E27FC236}">
                <a16:creationId xmlns:a16="http://schemas.microsoft.com/office/drawing/2014/main" id="{434D2FC6-F300-6A97-CE65-DE7CFDBC4B86}"/>
              </a:ext>
            </a:extLst>
          </dgm14:cNvPr>
        </a:ext>
      </dgm:extLst>
    </dgm:pt>
    <dgm:pt modelId="{72A8DF69-43D2-4C29-A632-BED35F2199E8}" type="pres">
      <dgm:prSet presAssocID="{4B03302D-F42E-486C-8E41-1054279E86CB}" presName="Name0" presStyleCnt="0">
        <dgm:presLayoutVars>
          <dgm:chMax val="7"/>
          <dgm:chPref val="7"/>
          <dgm:dir/>
        </dgm:presLayoutVars>
      </dgm:prSet>
      <dgm:spPr/>
    </dgm:pt>
    <dgm:pt modelId="{A0F41F05-BCB0-4434-A596-BEB5EA507D3A}" type="pres">
      <dgm:prSet presAssocID="{4B03302D-F42E-486C-8E41-1054279E86CB}" presName="Name1" presStyleCnt="0"/>
      <dgm:spPr/>
    </dgm:pt>
    <dgm:pt modelId="{569AE483-442A-442C-A861-310FEDACB764}" type="pres">
      <dgm:prSet presAssocID="{6B8144B0-704C-485E-8081-234AC42671B4}" presName="picture_1" presStyleCnt="0"/>
      <dgm:spPr/>
    </dgm:pt>
    <dgm:pt modelId="{591D7139-568A-4489-A664-CB3E4DFF33C6}" type="pres">
      <dgm:prSet presAssocID="{6B8144B0-704C-485E-8081-234AC42671B4}" presName="pictureRepeatNode" presStyleLbl="alignImgPlace1" presStyleIdx="0" presStyleCnt="1" custScaleX="131821" custScaleY="133151"/>
      <dgm:spPr/>
    </dgm:pt>
    <dgm:pt modelId="{A7A08CE7-2BCC-42A6-9DA6-28A72327EA2F}" type="pres">
      <dgm:prSet presAssocID="{D9F5348C-EE8F-4CAA-94FC-38B3E221C54A}" presName="text_1" presStyleLbl="node1" presStyleIdx="0" presStyleCnt="0">
        <dgm:presLayoutVars>
          <dgm:bulletEnabled val="1"/>
        </dgm:presLayoutVars>
      </dgm:prSet>
      <dgm:spPr/>
    </dgm:pt>
  </dgm:ptLst>
  <dgm:cxnLst>
    <dgm:cxn modelId="{2B5F9776-712E-4043-895F-FD2E83747085}" type="presOf" srcId="{6B8144B0-704C-485E-8081-234AC42671B4}" destId="{591D7139-568A-4489-A664-CB3E4DFF33C6}" srcOrd="0" destOrd="0" presId="urn:microsoft.com/office/officeart/2008/layout/CircularPictureCallout"/>
    <dgm:cxn modelId="{D05FEF77-6D6C-4BBE-9C52-59B38AB4B175}" type="presOf" srcId="{D9F5348C-EE8F-4CAA-94FC-38B3E221C54A}" destId="{A7A08CE7-2BCC-42A6-9DA6-28A72327EA2F}" srcOrd="0" destOrd="0" presId="urn:microsoft.com/office/officeart/2008/layout/CircularPictureCallout"/>
    <dgm:cxn modelId="{8B5A76A3-D91C-4B14-9A77-6D795CCC7B6E}" srcId="{4B03302D-F42E-486C-8E41-1054279E86CB}" destId="{D9F5348C-EE8F-4CAA-94FC-38B3E221C54A}" srcOrd="0" destOrd="0" parTransId="{0A261D3E-386D-4246-9C0A-37044DCBB0AE}" sibTransId="{6B8144B0-704C-485E-8081-234AC42671B4}"/>
    <dgm:cxn modelId="{B0CA17BE-6511-4008-968C-166ED8283EEB}" type="presOf" srcId="{4B03302D-F42E-486C-8E41-1054279E86CB}" destId="{72A8DF69-43D2-4C29-A632-BED35F2199E8}" srcOrd="0" destOrd="0" presId="urn:microsoft.com/office/officeart/2008/layout/CircularPictureCallout"/>
    <dgm:cxn modelId="{7341DFE2-E42A-46F3-A4C9-6B633E16F308}" type="presParOf" srcId="{72A8DF69-43D2-4C29-A632-BED35F2199E8}" destId="{A0F41F05-BCB0-4434-A596-BEB5EA507D3A}" srcOrd="0" destOrd="0" presId="urn:microsoft.com/office/officeart/2008/layout/CircularPictureCallout"/>
    <dgm:cxn modelId="{214F286B-0E3F-4398-AB1C-1B5A579A64B5}" type="presParOf" srcId="{A0F41F05-BCB0-4434-A596-BEB5EA507D3A}" destId="{569AE483-442A-442C-A861-310FEDACB764}" srcOrd="0" destOrd="0" presId="urn:microsoft.com/office/officeart/2008/layout/CircularPictureCallout"/>
    <dgm:cxn modelId="{0B2F7EE2-FF39-4A7F-972D-C0C1DFEA35B0}" type="presParOf" srcId="{569AE483-442A-442C-A861-310FEDACB764}" destId="{591D7139-568A-4489-A664-CB3E4DFF33C6}" srcOrd="0" destOrd="0" presId="urn:microsoft.com/office/officeart/2008/layout/CircularPictureCallout"/>
    <dgm:cxn modelId="{08634774-46DD-4F2F-A248-94037C143832}" type="presParOf" srcId="{A0F41F05-BCB0-4434-A596-BEB5EA507D3A}" destId="{A7A08CE7-2BCC-42A6-9DA6-28A72327EA2F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AD83F7E-B2C2-4163-AF8D-243B34B7507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4AB3DF2-B626-4A2B-AE9A-97B8E10374A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C213D4FE-C4C6-4241-BC4D-D87399DE7A97}" type="parTrans" cxnId="{2B3F9DC4-EF1E-4C0A-8080-EADBEE714DAB}">
      <dgm:prSet/>
      <dgm:spPr/>
      <dgm:t>
        <a:bodyPr/>
        <a:lstStyle/>
        <a:p>
          <a:endParaRPr lang="en-US"/>
        </a:p>
      </dgm:t>
    </dgm:pt>
    <dgm:pt modelId="{176B77F3-9A41-4B35-8D94-8F626C23E99A}" type="sibTrans" cxnId="{2B3F9DC4-EF1E-4C0A-8080-EADBEE714DA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embarcação, céu, transporte, ar livre&#10;&#10;Descrição gerada automaticamente">
            <a:extLst>
              <a:ext uri="{FF2B5EF4-FFF2-40B4-BE49-F238E27FC236}">
                <a16:creationId xmlns:a16="http://schemas.microsoft.com/office/drawing/2014/main" id="{F0C9DC58-13D8-A7AB-1156-BDD41FC0E5E9}"/>
              </a:ext>
            </a:extLst>
          </dgm14:cNvPr>
        </a:ext>
      </dgm:extLst>
    </dgm:pt>
    <dgm:pt modelId="{F981888E-03C9-4BCB-869B-BACCC82CA730}" type="pres">
      <dgm:prSet presAssocID="{8AD83F7E-B2C2-4163-AF8D-243B34B75079}" presName="Name0" presStyleCnt="0">
        <dgm:presLayoutVars>
          <dgm:chMax val="7"/>
          <dgm:chPref val="7"/>
          <dgm:dir/>
        </dgm:presLayoutVars>
      </dgm:prSet>
      <dgm:spPr/>
    </dgm:pt>
    <dgm:pt modelId="{5477DE42-B928-4309-8257-DF1EE092C54F}" type="pres">
      <dgm:prSet presAssocID="{8AD83F7E-B2C2-4163-AF8D-243B34B75079}" presName="Name1" presStyleCnt="0"/>
      <dgm:spPr/>
    </dgm:pt>
    <dgm:pt modelId="{978CEEE9-051B-4CEF-9887-C6814DC52770}" type="pres">
      <dgm:prSet presAssocID="{176B77F3-9A41-4B35-8D94-8F626C23E99A}" presName="picture_1" presStyleCnt="0"/>
      <dgm:spPr/>
    </dgm:pt>
    <dgm:pt modelId="{018B9B1B-EE26-4D88-8403-C14A7405B3DF}" type="pres">
      <dgm:prSet presAssocID="{176B77F3-9A41-4B35-8D94-8F626C23E99A}" presName="pictureRepeatNode" presStyleLbl="alignImgPlace1" presStyleIdx="0" presStyleCnt="1" custScaleX="137847" custScaleY="132715" custLinFactNeighborX="-12768" custLinFactNeighborY="-26094"/>
      <dgm:spPr/>
    </dgm:pt>
    <dgm:pt modelId="{998173FF-9AAE-436E-9520-DA090285D782}" type="pres">
      <dgm:prSet presAssocID="{24AB3DF2-B626-4A2B-AE9A-97B8E10374A2}" presName="text_1" presStyleLbl="node1" presStyleIdx="0" presStyleCnt="0">
        <dgm:presLayoutVars>
          <dgm:bulletEnabled val="1"/>
        </dgm:presLayoutVars>
      </dgm:prSet>
      <dgm:spPr/>
    </dgm:pt>
  </dgm:ptLst>
  <dgm:cxnLst>
    <dgm:cxn modelId="{ADAB3468-9B8A-4B5B-B4D6-1EC81F60582B}" type="presOf" srcId="{176B77F3-9A41-4B35-8D94-8F626C23E99A}" destId="{018B9B1B-EE26-4D88-8403-C14A7405B3DF}" srcOrd="0" destOrd="0" presId="urn:microsoft.com/office/officeart/2008/layout/CircularPictureCallout"/>
    <dgm:cxn modelId="{C9F0E994-34BC-44CD-AFC4-7FC6A449F894}" type="presOf" srcId="{8AD83F7E-B2C2-4163-AF8D-243B34B75079}" destId="{F981888E-03C9-4BCB-869B-BACCC82CA730}" srcOrd="0" destOrd="0" presId="urn:microsoft.com/office/officeart/2008/layout/CircularPictureCallout"/>
    <dgm:cxn modelId="{2437A69D-C9BA-45E8-8528-E67EFE2A4C22}" type="presOf" srcId="{24AB3DF2-B626-4A2B-AE9A-97B8E10374A2}" destId="{998173FF-9AAE-436E-9520-DA090285D782}" srcOrd="0" destOrd="0" presId="urn:microsoft.com/office/officeart/2008/layout/CircularPictureCallout"/>
    <dgm:cxn modelId="{2B3F9DC4-EF1E-4C0A-8080-EADBEE714DAB}" srcId="{8AD83F7E-B2C2-4163-AF8D-243B34B75079}" destId="{24AB3DF2-B626-4A2B-AE9A-97B8E10374A2}" srcOrd="0" destOrd="0" parTransId="{C213D4FE-C4C6-4241-BC4D-D87399DE7A97}" sibTransId="{176B77F3-9A41-4B35-8D94-8F626C23E99A}"/>
    <dgm:cxn modelId="{5420FEA1-02E6-437D-A48E-5A949C4BF976}" type="presParOf" srcId="{F981888E-03C9-4BCB-869B-BACCC82CA730}" destId="{5477DE42-B928-4309-8257-DF1EE092C54F}" srcOrd="0" destOrd="0" presId="urn:microsoft.com/office/officeart/2008/layout/CircularPictureCallout"/>
    <dgm:cxn modelId="{EB66DC50-892D-4087-91E1-A573076253FB}" type="presParOf" srcId="{5477DE42-B928-4309-8257-DF1EE092C54F}" destId="{978CEEE9-051B-4CEF-9887-C6814DC52770}" srcOrd="0" destOrd="0" presId="urn:microsoft.com/office/officeart/2008/layout/CircularPictureCallout"/>
    <dgm:cxn modelId="{33395CAF-4E58-49E2-BD9B-2DD4F7F638D5}" type="presParOf" srcId="{978CEEE9-051B-4CEF-9887-C6814DC52770}" destId="{018B9B1B-EE26-4D88-8403-C14A7405B3DF}" srcOrd="0" destOrd="0" presId="urn:microsoft.com/office/officeart/2008/layout/CircularPictureCallout"/>
    <dgm:cxn modelId="{260A9969-1044-4E6D-B8FD-4BD148918451}" type="presParOf" srcId="{5477DE42-B928-4309-8257-DF1EE092C54F}" destId="{998173FF-9AAE-436E-9520-DA090285D78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5A28751-D25C-4315-B69D-B994F5052D6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77858891-15DC-40F5-A9E9-22DBD794CE3D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22BCBF0E-A03E-4F7A-96DF-91991D8DDD53}" type="parTrans" cxnId="{6ACD17F6-A7BC-4E11-8214-529E803A9D50}">
      <dgm:prSet/>
      <dgm:spPr/>
      <dgm:t>
        <a:bodyPr/>
        <a:lstStyle/>
        <a:p>
          <a:endParaRPr lang="en-US"/>
        </a:p>
      </dgm:t>
    </dgm:pt>
    <dgm:pt modelId="{AECBC233-BE48-4D8E-8731-0717BCC13F7A}" type="sibTrans" cxnId="{6ACD17F6-A7BC-4E11-8214-529E803A9D5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transporte, aeronave, plaina, avião&#10;&#10;Descrição gerada automaticamente">
            <a:extLst>
              <a:ext uri="{FF2B5EF4-FFF2-40B4-BE49-F238E27FC236}">
                <a16:creationId xmlns:a16="http://schemas.microsoft.com/office/drawing/2014/main" id="{3B9C0CB3-72DC-89D0-B093-872BEC85B7B1}"/>
              </a:ext>
            </a:extLst>
          </dgm14:cNvPr>
        </a:ext>
      </dgm:extLst>
    </dgm:pt>
    <dgm:pt modelId="{169D9893-F0D7-4D33-9C60-5AABB9A724E0}" type="pres">
      <dgm:prSet presAssocID="{35A28751-D25C-4315-B69D-B994F5052D67}" presName="Name0" presStyleCnt="0">
        <dgm:presLayoutVars>
          <dgm:chMax val="7"/>
          <dgm:chPref val="7"/>
          <dgm:dir/>
        </dgm:presLayoutVars>
      </dgm:prSet>
      <dgm:spPr/>
    </dgm:pt>
    <dgm:pt modelId="{70CEEC5A-44E9-4E62-BBAC-52FA0F974BF9}" type="pres">
      <dgm:prSet presAssocID="{35A28751-D25C-4315-B69D-B994F5052D67}" presName="Name1" presStyleCnt="0"/>
      <dgm:spPr/>
    </dgm:pt>
    <dgm:pt modelId="{6B1EEF26-4DA7-4CE1-8B7B-BDBE1612C508}" type="pres">
      <dgm:prSet presAssocID="{AECBC233-BE48-4D8E-8731-0717BCC13F7A}" presName="picture_1" presStyleCnt="0"/>
      <dgm:spPr/>
    </dgm:pt>
    <dgm:pt modelId="{874E411C-0779-4B78-A276-BBECCE73A14B}" type="pres">
      <dgm:prSet presAssocID="{AECBC233-BE48-4D8E-8731-0717BCC13F7A}" presName="pictureRepeatNode" presStyleLbl="alignImgPlace1" presStyleIdx="0" presStyleCnt="1" custScaleX="135251" custScaleY="133167"/>
      <dgm:spPr/>
    </dgm:pt>
    <dgm:pt modelId="{45D4EA04-D1A2-4F9E-85AE-D8085C4F5B8F}" type="pres">
      <dgm:prSet presAssocID="{77858891-15DC-40F5-A9E9-22DBD794CE3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B34E0C3F-577E-472D-A640-AA964DB6F168}" type="presOf" srcId="{35A28751-D25C-4315-B69D-B994F5052D67}" destId="{169D9893-F0D7-4D33-9C60-5AABB9A724E0}" srcOrd="0" destOrd="0" presId="urn:microsoft.com/office/officeart/2008/layout/CircularPictureCallout"/>
    <dgm:cxn modelId="{53EE9B44-F99D-4866-8CF1-B96AB10D941C}" type="presOf" srcId="{AECBC233-BE48-4D8E-8731-0717BCC13F7A}" destId="{874E411C-0779-4B78-A276-BBECCE73A14B}" srcOrd="0" destOrd="0" presId="urn:microsoft.com/office/officeart/2008/layout/CircularPictureCallout"/>
    <dgm:cxn modelId="{FBBEEDD5-5E26-4F7C-9776-715D286718AE}" type="presOf" srcId="{77858891-15DC-40F5-A9E9-22DBD794CE3D}" destId="{45D4EA04-D1A2-4F9E-85AE-D8085C4F5B8F}" srcOrd="0" destOrd="0" presId="urn:microsoft.com/office/officeart/2008/layout/CircularPictureCallout"/>
    <dgm:cxn modelId="{6ACD17F6-A7BC-4E11-8214-529E803A9D50}" srcId="{35A28751-D25C-4315-B69D-B994F5052D67}" destId="{77858891-15DC-40F5-A9E9-22DBD794CE3D}" srcOrd="0" destOrd="0" parTransId="{22BCBF0E-A03E-4F7A-96DF-91991D8DDD53}" sibTransId="{AECBC233-BE48-4D8E-8731-0717BCC13F7A}"/>
    <dgm:cxn modelId="{9C43141C-9B18-4434-A9B4-A066998BC8F6}" type="presParOf" srcId="{169D9893-F0D7-4D33-9C60-5AABB9A724E0}" destId="{70CEEC5A-44E9-4E62-BBAC-52FA0F974BF9}" srcOrd="0" destOrd="0" presId="urn:microsoft.com/office/officeart/2008/layout/CircularPictureCallout"/>
    <dgm:cxn modelId="{F66306AD-98A2-4764-8E6B-7AB298F3C7F2}" type="presParOf" srcId="{70CEEC5A-44E9-4E62-BBAC-52FA0F974BF9}" destId="{6B1EEF26-4DA7-4CE1-8B7B-BDBE1612C508}" srcOrd="0" destOrd="0" presId="urn:microsoft.com/office/officeart/2008/layout/CircularPictureCallout"/>
    <dgm:cxn modelId="{DF73220E-EA2F-47ED-ABB5-5ADAF6E4EA24}" type="presParOf" srcId="{6B1EEF26-4DA7-4CE1-8B7B-BDBE1612C508}" destId="{874E411C-0779-4B78-A276-BBECCE73A14B}" srcOrd="0" destOrd="0" presId="urn:microsoft.com/office/officeart/2008/layout/CircularPictureCallout"/>
    <dgm:cxn modelId="{26B5A9B9-5502-442E-9F52-2D15C260402D}" type="presParOf" srcId="{70CEEC5A-44E9-4E62-BBAC-52FA0F974BF9}" destId="{45D4EA04-D1A2-4F9E-85AE-D8085C4F5B8F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B3B21FE-DEC2-4BBF-A363-DF61DACF8F2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317C5C5-5610-4AFD-8C0E-82831EE61053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431E3673-F3D1-4E8E-A198-C5BAA3FF84DA}" type="parTrans" cxnId="{9C71D6BF-AF09-4FC9-8118-8A26AC248F8F}">
      <dgm:prSet/>
      <dgm:spPr/>
      <dgm:t>
        <a:bodyPr/>
        <a:lstStyle/>
        <a:p>
          <a:endParaRPr lang="en-US"/>
        </a:p>
      </dgm:t>
    </dgm:pt>
    <dgm:pt modelId="{79F642E2-6708-4D3C-A0F3-6999AA5492EF}" type="sibTrans" cxnId="{9C71D6BF-AF09-4FC9-8118-8A26AC248F8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pessoa, vestuário, sapatos, céu&#10;&#10;Descrição gerada automaticamente">
            <a:extLst>
              <a:ext uri="{FF2B5EF4-FFF2-40B4-BE49-F238E27FC236}">
                <a16:creationId xmlns:a16="http://schemas.microsoft.com/office/drawing/2014/main" id="{7F0A3292-6528-9EE3-6D5F-89D82E09DB07}"/>
              </a:ext>
            </a:extLst>
          </dgm14:cNvPr>
        </a:ext>
      </dgm:extLst>
    </dgm:pt>
    <dgm:pt modelId="{C8DDC20F-2D61-4BEF-BEC1-5DC11564DE49}" type="pres">
      <dgm:prSet presAssocID="{7B3B21FE-DEC2-4BBF-A363-DF61DACF8F2A}" presName="Name0" presStyleCnt="0">
        <dgm:presLayoutVars>
          <dgm:chMax val="7"/>
          <dgm:chPref val="7"/>
          <dgm:dir/>
        </dgm:presLayoutVars>
      </dgm:prSet>
      <dgm:spPr/>
    </dgm:pt>
    <dgm:pt modelId="{1B11E011-52E9-4DBC-AEFA-7D1B491C567B}" type="pres">
      <dgm:prSet presAssocID="{7B3B21FE-DEC2-4BBF-A363-DF61DACF8F2A}" presName="Name1" presStyleCnt="0"/>
      <dgm:spPr/>
    </dgm:pt>
    <dgm:pt modelId="{D4C72272-84F0-4F80-8F8D-DED790872D45}" type="pres">
      <dgm:prSet presAssocID="{79F642E2-6708-4D3C-A0F3-6999AA5492EF}" presName="picture_1" presStyleCnt="0"/>
      <dgm:spPr/>
    </dgm:pt>
    <dgm:pt modelId="{BAB7399A-CBFB-40F0-9B28-1C5E36380C97}" type="pres">
      <dgm:prSet presAssocID="{79F642E2-6708-4D3C-A0F3-6999AA5492EF}" presName="pictureRepeatNode" presStyleLbl="alignImgPlace1" presStyleIdx="0" presStyleCnt="1" custLinFactNeighborX="41391" custLinFactNeighborY="-1302"/>
      <dgm:spPr/>
    </dgm:pt>
    <dgm:pt modelId="{4B70FA23-A70A-4F1B-AD1D-7DF40B6B6EE8}" type="pres">
      <dgm:prSet presAssocID="{0317C5C5-5610-4AFD-8C0E-82831EE61053}" presName="text_1" presStyleLbl="node1" presStyleIdx="0" presStyleCnt="0">
        <dgm:presLayoutVars>
          <dgm:bulletEnabled val="1"/>
        </dgm:presLayoutVars>
      </dgm:prSet>
      <dgm:spPr/>
    </dgm:pt>
  </dgm:ptLst>
  <dgm:cxnLst>
    <dgm:cxn modelId="{361A3602-4585-481B-9D46-65961B2AC702}" type="presOf" srcId="{7B3B21FE-DEC2-4BBF-A363-DF61DACF8F2A}" destId="{C8DDC20F-2D61-4BEF-BEC1-5DC11564DE49}" srcOrd="0" destOrd="0" presId="urn:microsoft.com/office/officeart/2008/layout/CircularPictureCallout"/>
    <dgm:cxn modelId="{0AD2F5AC-E951-4505-A838-D0FA66917089}" type="presOf" srcId="{79F642E2-6708-4D3C-A0F3-6999AA5492EF}" destId="{BAB7399A-CBFB-40F0-9B28-1C5E36380C97}" srcOrd="0" destOrd="0" presId="urn:microsoft.com/office/officeart/2008/layout/CircularPictureCallout"/>
    <dgm:cxn modelId="{9C71D6BF-AF09-4FC9-8118-8A26AC248F8F}" srcId="{7B3B21FE-DEC2-4BBF-A363-DF61DACF8F2A}" destId="{0317C5C5-5610-4AFD-8C0E-82831EE61053}" srcOrd="0" destOrd="0" parTransId="{431E3673-F3D1-4E8E-A198-C5BAA3FF84DA}" sibTransId="{79F642E2-6708-4D3C-A0F3-6999AA5492EF}"/>
    <dgm:cxn modelId="{558F14F5-B95E-487E-9029-9C4F3482D9D1}" type="presOf" srcId="{0317C5C5-5610-4AFD-8C0E-82831EE61053}" destId="{4B70FA23-A70A-4F1B-AD1D-7DF40B6B6EE8}" srcOrd="0" destOrd="0" presId="urn:microsoft.com/office/officeart/2008/layout/CircularPictureCallout"/>
    <dgm:cxn modelId="{15095ED4-AC51-4B0C-A08E-5BAF07DE9825}" type="presParOf" srcId="{C8DDC20F-2D61-4BEF-BEC1-5DC11564DE49}" destId="{1B11E011-52E9-4DBC-AEFA-7D1B491C567B}" srcOrd="0" destOrd="0" presId="urn:microsoft.com/office/officeart/2008/layout/CircularPictureCallout"/>
    <dgm:cxn modelId="{ED35AE37-EB84-4D41-AF19-3B10B4625F37}" type="presParOf" srcId="{1B11E011-52E9-4DBC-AEFA-7D1B491C567B}" destId="{D4C72272-84F0-4F80-8F8D-DED790872D45}" srcOrd="0" destOrd="0" presId="urn:microsoft.com/office/officeart/2008/layout/CircularPictureCallout"/>
    <dgm:cxn modelId="{BF55783E-D8AF-4BEA-9B37-0BCB00B8F087}" type="presParOf" srcId="{D4C72272-84F0-4F80-8F8D-DED790872D45}" destId="{BAB7399A-CBFB-40F0-9B28-1C5E36380C97}" srcOrd="0" destOrd="0" presId="urn:microsoft.com/office/officeart/2008/layout/CircularPictureCallout"/>
    <dgm:cxn modelId="{D0B983C7-FE54-4ACA-A134-1217E0C66422}" type="presParOf" srcId="{1B11E011-52E9-4DBC-AEFA-7D1B491C567B}" destId="{4B70FA23-A70A-4F1B-AD1D-7DF40B6B6EE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CD41035-B17E-419D-BF91-B7C7A97FAB3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5C4896E-AC27-4EA2-9FE0-C593110F08B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C96447B8-2D4A-423F-B02E-EE77499F22D5}" type="parTrans" cxnId="{E75CC87A-E102-4C5E-B081-FE62CC86F479}">
      <dgm:prSet/>
      <dgm:spPr/>
      <dgm:t>
        <a:bodyPr/>
        <a:lstStyle/>
        <a:p>
          <a:endParaRPr lang="en-US"/>
        </a:p>
      </dgm:t>
    </dgm:pt>
    <dgm:pt modelId="{756DA3BA-F53E-411A-8119-293EC5B36E3C}" type="sibTrans" cxnId="{E75CC87A-E102-4C5E-B081-FE62CC86F479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" t="-783" r="-81470" b="783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carro, veículo, ar livre, Veículo terrestre&#10;&#10;Descrição gerada automaticamente">
            <a:extLst>
              <a:ext uri="{FF2B5EF4-FFF2-40B4-BE49-F238E27FC236}">
                <a16:creationId xmlns:a16="http://schemas.microsoft.com/office/drawing/2014/main" id="{86FC0645-E2C1-F7C8-F398-6EC85FB6BBB1}"/>
              </a:ext>
            </a:extLst>
          </dgm14:cNvPr>
        </a:ext>
      </dgm:extLst>
    </dgm:pt>
    <dgm:pt modelId="{A249FC5F-881F-425A-9E81-B38B776B7913}" type="pres">
      <dgm:prSet presAssocID="{1CD41035-B17E-419D-BF91-B7C7A97FAB39}" presName="Name0" presStyleCnt="0">
        <dgm:presLayoutVars>
          <dgm:chMax val="7"/>
          <dgm:chPref val="7"/>
          <dgm:dir/>
        </dgm:presLayoutVars>
      </dgm:prSet>
      <dgm:spPr/>
    </dgm:pt>
    <dgm:pt modelId="{29574DA0-4489-4772-A3C9-F90C4AB191F3}" type="pres">
      <dgm:prSet presAssocID="{1CD41035-B17E-419D-BF91-B7C7A97FAB39}" presName="Name1" presStyleCnt="0"/>
      <dgm:spPr/>
    </dgm:pt>
    <dgm:pt modelId="{FA96F01A-8AC4-42E5-8681-1AF32ABC9892}" type="pres">
      <dgm:prSet presAssocID="{756DA3BA-F53E-411A-8119-293EC5B36E3C}" presName="picture_1" presStyleCnt="0"/>
      <dgm:spPr/>
    </dgm:pt>
    <dgm:pt modelId="{DD4057D0-797A-4BBC-BD44-4F43323EEB8B}" type="pres">
      <dgm:prSet presAssocID="{756DA3BA-F53E-411A-8119-293EC5B36E3C}" presName="pictureRepeatNode" presStyleLbl="alignImgPlace1" presStyleIdx="0" presStyleCnt="1" custLinFactNeighborX="18739" custLinFactNeighborY="4530"/>
      <dgm:spPr/>
    </dgm:pt>
    <dgm:pt modelId="{26E2D8BD-5EBF-44AF-AE84-9E040C352672}" type="pres">
      <dgm:prSet presAssocID="{F5C4896E-AC27-4EA2-9FE0-C593110F08B0}" presName="text_1" presStyleLbl="node1" presStyleIdx="0" presStyleCnt="0">
        <dgm:presLayoutVars>
          <dgm:bulletEnabled val="1"/>
        </dgm:presLayoutVars>
      </dgm:prSet>
      <dgm:spPr/>
    </dgm:pt>
  </dgm:ptLst>
  <dgm:cxnLst>
    <dgm:cxn modelId="{67961B36-AEAB-489F-B26B-D57CE9286AA0}" type="presOf" srcId="{F5C4896E-AC27-4EA2-9FE0-C593110F08B0}" destId="{26E2D8BD-5EBF-44AF-AE84-9E040C352672}" srcOrd="0" destOrd="0" presId="urn:microsoft.com/office/officeart/2008/layout/CircularPictureCallout"/>
    <dgm:cxn modelId="{E75CC87A-E102-4C5E-B081-FE62CC86F479}" srcId="{1CD41035-B17E-419D-BF91-B7C7A97FAB39}" destId="{F5C4896E-AC27-4EA2-9FE0-C593110F08B0}" srcOrd="0" destOrd="0" parTransId="{C96447B8-2D4A-423F-B02E-EE77499F22D5}" sibTransId="{756DA3BA-F53E-411A-8119-293EC5B36E3C}"/>
    <dgm:cxn modelId="{93B1019D-26D5-4CE8-933B-9A4AE7C96A6A}" type="presOf" srcId="{1CD41035-B17E-419D-BF91-B7C7A97FAB39}" destId="{A249FC5F-881F-425A-9E81-B38B776B7913}" srcOrd="0" destOrd="0" presId="urn:microsoft.com/office/officeart/2008/layout/CircularPictureCallout"/>
    <dgm:cxn modelId="{9600CFAB-09C2-4486-BDE3-AB74509ADC90}" type="presOf" srcId="{756DA3BA-F53E-411A-8119-293EC5B36E3C}" destId="{DD4057D0-797A-4BBC-BD44-4F43323EEB8B}" srcOrd="0" destOrd="0" presId="urn:microsoft.com/office/officeart/2008/layout/CircularPictureCallout"/>
    <dgm:cxn modelId="{0FD3B551-AB9D-4B89-B8DB-2969416997D8}" type="presParOf" srcId="{A249FC5F-881F-425A-9E81-B38B776B7913}" destId="{29574DA0-4489-4772-A3C9-F90C4AB191F3}" srcOrd="0" destOrd="0" presId="urn:microsoft.com/office/officeart/2008/layout/CircularPictureCallout"/>
    <dgm:cxn modelId="{9C92E2AF-E703-480F-85D3-426608F0CEFC}" type="presParOf" srcId="{29574DA0-4489-4772-A3C9-F90C4AB191F3}" destId="{FA96F01A-8AC4-42E5-8681-1AF32ABC9892}" srcOrd="0" destOrd="0" presId="urn:microsoft.com/office/officeart/2008/layout/CircularPictureCallout"/>
    <dgm:cxn modelId="{BDFE811D-94E4-4B1B-ADB7-0BD66AF00D53}" type="presParOf" srcId="{FA96F01A-8AC4-42E5-8681-1AF32ABC9892}" destId="{DD4057D0-797A-4BBC-BD44-4F43323EEB8B}" srcOrd="0" destOrd="0" presId="urn:microsoft.com/office/officeart/2008/layout/CircularPictureCallout"/>
    <dgm:cxn modelId="{2D802E52-B1F2-4DC0-BF52-FB8B40CD8528}" type="presParOf" srcId="{29574DA0-4489-4772-A3C9-F90C4AB191F3}" destId="{26E2D8BD-5EBF-44AF-AE84-9E040C35267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404B11-368E-4FF0-96F1-C8CC9DA8C57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617EFC2-976C-455B-AAD7-0A97AE0E8236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943D91B1-15B0-4B6D-B685-D65E593C2653}" type="parTrans" cxnId="{18EE7EF9-AD34-4C41-9CB2-4A3CFDA42BFA}">
      <dgm:prSet/>
      <dgm:spPr/>
      <dgm:t>
        <a:bodyPr/>
        <a:lstStyle/>
        <a:p>
          <a:endParaRPr lang="en-US"/>
        </a:p>
      </dgm:t>
    </dgm:pt>
    <dgm:pt modelId="{26862604-50A6-44CF-A3BF-CF62BB497002}" type="sibTrans" cxnId="{18EE7EF9-AD34-4C41-9CB2-4A3CFDA42BFA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9155" t="3428" r="-10845" b="-3428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 person putting sun cream on a child's face&#10;&#10;Description automatically generated">
            <a:extLst>
              <a:ext uri="{FF2B5EF4-FFF2-40B4-BE49-F238E27FC236}">
                <a16:creationId xmlns:a16="http://schemas.microsoft.com/office/drawing/2014/main" id="{26369684-CB1F-06DB-1031-4E80E66E501A}"/>
              </a:ext>
            </a:extLst>
          </dgm14:cNvPr>
        </a:ext>
      </dgm:extLst>
    </dgm:pt>
    <dgm:pt modelId="{EF9F0781-6E43-47C8-8724-DAFEF4FF965E}" type="pres">
      <dgm:prSet presAssocID="{57404B11-368E-4FF0-96F1-C8CC9DA8C578}" presName="Name0" presStyleCnt="0">
        <dgm:presLayoutVars>
          <dgm:chMax val="7"/>
          <dgm:chPref val="7"/>
          <dgm:dir/>
        </dgm:presLayoutVars>
      </dgm:prSet>
      <dgm:spPr/>
    </dgm:pt>
    <dgm:pt modelId="{AAA2DBD4-B528-47E7-B2FC-3806DD503250}" type="pres">
      <dgm:prSet presAssocID="{57404B11-368E-4FF0-96F1-C8CC9DA8C578}" presName="Name1" presStyleCnt="0"/>
      <dgm:spPr/>
    </dgm:pt>
    <dgm:pt modelId="{E6CE2E31-1260-4D3B-BCA1-E48938B3ED43}" type="pres">
      <dgm:prSet presAssocID="{26862604-50A6-44CF-A3BF-CF62BB497002}" presName="picture_1" presStyleCnt="0"/>
      <dgm:spPr/>
    </dgm:pt>
    <dgm:pt modelId="{F01EF700-B4A8-42A0-9F8E-EA950FF19EE0}" type="pres">
      <dgm:prSet presAssocID="{26862604-50A6-44CF-A3BF-CF62BB497002}" presName="pictureRepeatNode" presStyleLbl="alignImgPlace1" presStyleIdx="0" presStyleCnt="1" custScaleX="78617" custScaleY="78353" custLinFactNeighborX="-259" custLinFactNeighborY="-7122"/>
      <dgm:spPr/>
    </dgm:pt>
    <dgm:pt modelId="{6CAF564D-3232-4EDD-A01A-78ABCE9153F9}" type="pres">
      <dgm:prSet presAssocID="{6617EFC2-976C-455B-AAD7-0A97AE0E823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A8659347-E4F5-4134-8C6F-CE7249F696E8}" type="presOf" srcId="{6617EFC2-976C-455B-AAD7-0A97AE0E8236}" destId="{6CAF564D-3232-4EDD-A01A-78ABCE9153F9}" srcOrd="0" destOrd="0" presId="urn:microsoft.com/office/officeart/2008/layout/CircularPictureCallout"/>
    <dgm:cxn modelId="{4A83846F-F2A9-4918-BF5B-748EE5194465}" type="presOf" srcId="{57404B11-368E-4FF0-96F1-C8CC9DA8C578}" destId="{EF9F0781-6E43-47C8-8724-DAFEF4FF965E}" srcOrd="0" destOrd="0" presId="urn:microsoft.com/office/officeart/2008/layout/CircularPictureCallout"/>
    <dgm:cxn modelId="{560975B9-00FD-4AF2-BD7E-5A4C95D56B75}" type="presOf" srcId="{26862604-50A6-44CF-A3BF-CF62BB497002}" destId="{F01EF700-B4A8-42A0-9F8E-EA950FF19EE0}" srcOrd="0" destOrd="0" presId="urn:microsoft.com/office/officeart/2008/layout/CircularPictureCallout"/>
    <dgm:cxn modelId="{18EE7EF9-AD34-4C41-9CB2-4A3CFDA42BFA}" srcId="{57404B11-368E-4FF0-96F1-C8CC9DA8C578}" destId="{6617EFC2-976C-455B-AAD7-0A97AE0E8236}" srcOrd="0" destOrd="0" parTransId="{943D91B1-15B0-4B6D-B685-D65E593C2653}" sibTransId="{26862604-50A6-44CF-A3BF-CF62BB497002}"/>
    <dgm:cxn modelId="{251901CC-61D4-4B3A-B7FA-809EE5281D72}" type="presParOf" srcId="{EF9F0781-6E43-47C8-8724-DAFEF4FF965E}" destId="{AAA2DBD4-B528-47E7-B2FC-3806DD503250}" srcOrd="0" destOrd="0" presId="urn:microsoft.com/office/officeart/2008/layout/CircularPictureCallout"/>
    <dgm:cxn modelId="{4439E8E8-D4EE-40BA-A223-556AD560DD0B}" type="presParOf" srcId="{AAA2DBD4-B528-47E7-B2FC-3806DD503250}" destId="{E6CE2E31-1260-4D3B-BCA1-E48938B3ED43}" srcOrd="0" destOrd="0" presId="urn:microsoft.com/office/officeart/2008/layout/CircularPictureCallout"/>
    <dgm:cxn modelId="{9C1ED867-664E-439C-9879-47CA5E4D94A6}" type="presParOf" srcId="{E6CE2E31-1260-4D3B-BCA1-E48938B3ED43}" destId="{F01EF700-B4A8-42A0-9F8E-EA950FF19EE0}" srcOrd="0" destOrd="0" presId="urn:microsoft.com/office/officeart/2008/layout/CircularPictureCallout"/>
    <dgm:cxn modelId="{2165E5CB-EF67-453F-A176-2E9AAC633376}" type="presParOf" srcId="{AAA2DBD4-B528-47E7-B2FC-3806DD503250}" destId="{6CAF564D-3232-4EDD-A01A-78ABCE9153F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0A181D-C927-4F31-A2DE-D84E5E52D89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345F98D-98E7-4B47-8591-4E3E636AC90B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BC2CF67-4D0B-4DD4-8E88-8437F080CC80}" type="parTrans" cxnId="{4A4A543D-E7B4-4500-B25D-45EE7A12C70A}">
      <dgm:prSet/>
      <dgm:spPr/>
      <dgm:t>
        <a:bodyPr/>
        <a:lstStyle/>
        <a:p>
          <a:endParaRPr lang="en-US"/>
        </a:p>
      </dgm:t>
    </dgm:pt>
    <dgm:pt modelId="{76FF3482-E788-4AF4-AA6D-0CFD24572EAC}" type="sibTrans" cxnId="{4A4A543D-E7B4-4500-B25D-45EE7A12C70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41EBBF80-6945-4536-88D4-28CE309E8F5F}" type="pres">
      <dgm:prSet presAssocID="{440A181D-C927-4F31-A2DE-D84E5E52D893}" presName="Name0" presStyleCnt="0">
        <dgm:presLayoutVars>
          <dgm:chMax val="7"/>
          <dgm:chPref val="7"/>
          <dgm:dir/>
        </dgm:presLayoutVars>
      </dgm:prSet>
      <dgm:spPr/>
    </dgm:pt>
    <dgm:pt modelId="{E86CC654-5392-4370-8E25-51236D971139}" type="pres">
      <dgm:prSet presAssocID="{440A181D-C927-4F31-A2DE-D84E5E52D893}" presName="Name1" presStyleCnt="0"/>
      <dgm:spPr/>
    </dgm:pt>
    <dgm:pt modelId="{A20C7E36-357C-4273-B216-922016EE7B65}" type="pres">
      <dgm:prSet presAssocID="{76FF3482-E788-4AF4-AA6D-0CFD24572EAC}" presName="picture_1" presStyleCnt="0"/>
      <dgm:spPr/>
    </dgm:pt>
    <dgm:pt modelId="{4946224E-B4E3-4661-8358-7B3FF8B16FBE}" type="pres">
      <dgm:prSet presAssocID="{76FF3482-E788-4AF4-AA6D-0CFD24572EAC}" presName="pictureRepeatNode" presStyleLbl="alignImgPlace1" presStyleIdx="0" presStyleCnt="1" custScaleX="84204" custScaleY="85463" custLinFactNeighborX="58970" custLinFactNeighborY="3217"/>
      <dgm:spPr/>
    </dgm:pt>
    <dgm:pt modelId="{0C2D3E4A-2F6A-41B1-BF2D-75DE0EB4628D}" type="pres">
      <dgm:prSet presAssocID="{5345F98D-98E7-4B47-8591-4E3E636AC90B}" presName="text_1" presStyleLbl="node1" presStyleIdx="0" presStyleCnt="0">
        <dgm:presLayoutVars>
          <dgm:bulletEnabled val="1"/>
        </dgm:presLayoutVars>
      </dgm:prSet>
      <dgm:spPr/>
    </dgm:pt>
  </dgm:ptLst>
  <dgm:cxnLst>
    <dgm:cxn modelId="{9089402E-1778-4082-8D31-6F4E9A2F569F}" type="presOf" srcId="{440A181D-C927-4F31-A2DE-D84E5E52D893}" destId="{41EBBF80-6945-4536-88D4-28CE309E8F5F}" srcOrd="0" destOrd="0" presId="urn:microsoft.com/office/officeart/2008/layout/CircularPictureCallout"/>
    <dgm:cxn modelId="{159D293B-E4B9-4721-864E-E9D6FD92E8AE}" type="presOf" srcId="{5345F98D-98E7-4B47-8591-4E3E636AC90B}" destId="{0C2D3E4A-2F6A-41B1-BF2D-75DE0EB4628D}" srcOrd="0" destOrd="0" presId="urn:microsoft.com/office/officeart/2008/layout/CircularPictureCallout"/>
    <dgm:cxn modelId="{4A4A543D-E7B4-4500-B25D-45EE7A12C70A}" srcId="{440A181D-C927-4F31-A2DE-D84E5E52D893}" destId="{5345F98D-98E7-4B47-8591-4E3E636AC90B}" srcOrd="0" destOrd="0" parTransId="{8BC2CF67-4D0B-4DD4-8E88-8437F080CC80}" sibTransId="{76FF3482-E788-4AF4-AA6D-0CFD24572EAC}"/>
    <dgm:cxn modelId="{D7F7E740-C03F-416A-BF03-6A78AF99B405}" type="presOf" srcId="{76FF3482-E788-4AF4-AA6D-0CFD24572EAC}" destId="{4946224E-B4E3-4661-8358-7B3FF8B16FBE}" srcOrd="0" destOrd="0" presId="urn:microsoft.com/office/officeart/2008/layout/CircularPictureCallout"/>
    <dgm:cxn modelId="{2F73550D-B9F1-43FE-84D7-A39F30D780D0}" type="presParOf" srcId="{41EBBF80-6945-4536-88D4-28CE309E8F5F}" destId="{E86CC654-5392-4370-8E25-51236D971139}" srcOrd="0" destOrd="0" presId="urn:microsoft.com/office/officeart/2008/layout/CircularPictureCallout"/>
    <dgm:cxn modelId="{603FCBA1-559E-4D2C-824E-453B99AB103C}" type="presParOf" srcId="{E86CC654-5392-4370-8E25-51236D971139}" destId="{A20C7E36-357C-4273-B216-922016EE7B65}" srcOrd="0" destOrd="0" presId="urn:microsoft.com/office/officeart/2008/layout/CircularPictureCallout"/>
    <dgm:cxn modelId="{6E4A2EC2-9DE6-44DE-BD8D-D6D625CD83DB}" type="presParOf" srcId="{A20C7E36-357C-4273-B216-922016EE7B65}" destId="{4946224E-B4E3-4661-8358-7B3FF8B16FBE}" srcOrd="0" destOrd="0" presId="urn:microsoft.com/office/officeart/2008/layout/CircularPictureCallout"/>
    <dgm:cxn modelId="{190F0911-0F50-4847-BFA8-EE9E474088F1}" type="presParOf" srcId="{E86CC654-5392-4370-8E25-51236D971139}" destId="{0C2D3E4A-2F6A-41B1-BF2D-75DE0EB4628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F22E0D-37E0-4E77-9ACD-F7778BF935B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546C89C-1990-42F2-94E8-A488720460C8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E9C71241-CAD2-454A-A71D-79B4B88CD47E}" type="parTrans" cxnId="{2719CD57-C437-4B8E-9379-5044A642F0A8}">
      <dgm:prSet/>
      <dgm:spPr/>
      <dgm:t>
        <a:bodyPr/>
        <a:lstStyle/>
        <a:p>
          <a:endParaRPr lang="en-US"/>
        </a:p>
      </dgm:t>
    </dgm:pt>
    <dgm:pt modelId="{6FE0C998-69DC-478C-9F21-9926FF380F78}" type="sibTrans" cxnId="{2719CD57-C437-4B8E-9379-5044A642F0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pessoa, comida, vegetal, Vegetal de folha verde&#10;&#10;Descrição gerada automaticamente">
            <a:extLst>
              <a:ext uri="{FF2B5EF4-FFF2-40B4-BE49-F238E27FC236}">
                <a16:creationId xmlns:a16="http://schemas.microsoft.com/office/drawing/2014/main" id="{B8024B08-C611-93E2-C80E-3C1EDAD19095}"/>
              </a:ext>
            </a:extLst>
          </dgm14:cNvPr>
        </a:ext>
      </dgm:extLst>
    </dgm:pt>
    <dgm:pt modelId="{FFBC1C4A-3D92-4731-A278-97DB41FA81FC}" type="pres">
      <dgm:prSet presAssocID="{0CF22E0D-37E0-4E77-9ACD-F7778BF935B5}" presName="Name0" presStyleCnt="0">
        <dgm:presLayoutVars>
          <dgm:chMax val="7"/>
          <dgm:chPref val="7"/>
          <dgm:dir/>
        </dgm:presLayoutVars>
      </dgm:prSet>
      <dgm:spPr/>
    </dgm:pt>
    <dgm:pt modelId="{6E5A5F5B-FE69-4997-8872-E604C5EAEBA4}" type="pres">
      <dgm:prSet presAssocID="{0CF22E0D-37E0-4E77-9ACD-F7778BF935B5}" presName="Name1" presStyleCnt="0"/>
      <dgm:spPr/>
    </dgm:pt>
    <dgm:pt modelId="{33518C12-132D-401B-9519-E7754452500B}" type="pres">
      <dgm:prSet presAssocID="{6FE0C998-69DC-478C-9F21-9926FF380F78}" presName="picture_1" presStyleCnt="0"/>
      <dgm:spPr/>
    </dgm:pt>
    <dgm:pt modelId="{BD42D0BA-7679-4C4E-881B-58B4E3690EB8}" type="pres">
      <dgm:prSet presAssocID="{6FE0C998-69DC-478C-9F21-9926FF380F78}" presName="pictureRepeatNode" presStyleLbl="alignImgPlace1" presStyleIdx="0" presStyleCnt="1" custScaleX="179591" custScaleY="175735"/>
      <dgm:spPr/>
    </dgm:pt>
    <dgm:pt modelId="{6872ACF4-A167-4145-8269-05F1B3AB8BA6}" type="pres">
      <dgm:prSet presAssocID="{8546C89C-1990-42F2-94E8-A488720460C8}" presName="text_1" presStyleLbl="node1" presStyleIdx="0" presStyleCnt="0">
        <dgm:presLayoutVars>
          <dgm:bulletEnabled val="1"/>
        </dgm:presLayoutVars>
      </dgm:prSet>
      <dgm:spPr/>
    </dgm:pt>
  </dgm:ptLst>
  <dgm:cxnLst>
    <dgm:cxn modelId="{FFA97438-8604-4362-B0F5-D4ECDE4C0419}" type="presOf" srcId="{0CF22E0D-37E0-4E77-9ACD-F7778BF935B5}" destId="{FFBC1C4A-3D92-4731-A278-97DB41FA81FC}" srcOrd="0" destOrd="0" presId="urn:microsoft.com/office/officeart/2008/layout/CircularPictureCallout"/>
    <dgm:cxn modelId="{2719CD57-C437-4B8E-9379-5044A642F0A8}" srcId="{0CF22E0D-37E0-4E77-9ACD-F7778BF935B5}" destId="{8546C89C-1990-42F2-94E8-A488720460C8}" srcOrd="0" destOrd="0" parTransId="{E9C71241-CAD2-454A-A71D-79B4B88CD47E}" sibTransId="{6FE0C998-69DC-478C-9F21-9926FF380F78}"/>
    <dgm:cxn modelId="{5A71D7C2-3AEB-4B4C-82B9-280691A508F5}" type="presOf" srcId="{8546C89C-1990-42F2-94E8-A488720460C8}" destId="{6872ACF4-A167-4145-8269-05F1B3AB8BA6}" srcOrd="0" destOrd="0" presId="urn:microsoft.com/office/officeart/2008/layout/CircularPictureCallout"/>
    <dgm:cxn modelId="{012947EB-B00D-460C-B4B2-696AE771C09C}" type="presOf" srcId="{6FE0C998-69DC-478C-9F21-9926FF380F78}" destId="{BD42D0BA-7679-4C4E-881B-58B4E3690EB8}" srcOrd="0" destOrd="0" presId="urn:microsoft.com/office/officeart/2008/layout/CircularPictureCallout"/>
    <dgm:cxn modelId="{EF6134DF-ECE2-49F7-B846-1F3ADA709280}" type="presParOf" srcId="{FFBC1C4A-3D92-4731-A278-97DB41FA81FC}" destId="{6E5A5F5B-FE69-4997-8872-E604C5EAEBA4}" srcOrd="0" destOrd="0" presId="urn:microsoft.com/office/officeart/2008/layout/CircularPictureCallout"/>
    <dgm:cxn modelId="{4EA93018-5ABE-45C7-A6E1-BD1A883DC2E3}" type="presParOf" srcId="{6E5A5F5B-FE69-4997-8872-E604C5EAEBA4}" destId="{33518C12-132D-401B-9519-E7754452500B}" srcOrd="0" destOrd="0" presId="urn:microsoft.com/office/officeart/2008/layout/CircularPictureCallout"/>
    <dgm:cxn modelId="{88B45F09-ABC9-40DE-9655-F017FE777FEF}" type="presParOf" srcId="{33518C12-132D-401B-9519-E7754452500B}" destId="{BD42D0BA-7679-4C4E-881B-58B4E3690EB8}" srcOrd="0" destOrd="0" presId="urn:microsoft.com/office/officeart/2008/layout/CircularPictureCallout"/>
    <dgm:cxn modelId="{8396401C-80BD-4454-BAC9-BE2AC58574F6}" type="presParOf" srcId="{6E5A5F5B-FE69-4997-8872-E604C5EAEBA4}" destId="{6872ACF4-A167-4145-8269-05F1B3AB8BA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664991-F8BE-4396-9EBB-0872D862667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656EAEA0-B55D-45DD-A4AF-2CDB6071B56D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894A5EC-7F2C-4A4C-A731-EBE1B6D5B4F9}" type="parTrans" cxnId="{8525112F-52CD-45E7-A300-76A5E1A6C509}">
      <dgm:prSet/>
      <dgm:spPr/>
      <dgm:t>
        <a:bodyPr/>
        <a:lstStyle/>
        <a:p>
          <a:endParaRPr lang="en-US"/>
        </a:p>
      </dgm:t>
    </dgm:pt>
    <dgm:pt modelId="{9DB76DDB-3083-4721-B9FB-E80B1EEC4274}" type="sibTrans" cxnId="{8525112F-52CD-45E7-A300-76A5E1A6C509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501" r="-41499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pessoa, interior, cama, vestuário&#10;&#10;Descrição gerada automaticamente">
            <a:extLst>
              <a:ext uri="{FF2B5EF4-FFF2-40B4-BE49-F238E27FC236}">
                <a16:creationId xmlns:a16="http://schemas.microsoft.com/office/drawing/2014/main" id="{572D4CC1-5793-4C4F-7AC4-11F8AEA3C034}"/>
              </a:ext>
            </a:extLst>
          </dgm14:cNvPr>
        </a:ext>
      </dgm:extLst>
    </dgm:pt>
    <dgm:pt modelId="{CEB50B77-D67E-4595-87FE-909E085A39AF}" type="pres">
      <dgm:prSet presAssocID="{76664991-F8BE-4396-9EBB-0872D862667B}" presName="Name0" presStyleCnt="0">
        <dgm:presLayoutVars>
          <dgm:chMax val="7"/>
          <dgm:chPref val="7"/>
          <dgm:dir/>
        </dgm:presLayoutVars>
      </dgm:prSet>
      <dgm:spPr/>
    </dgm:pt>
    <dgm:pt modelId="{A6BBFA6E-AAD8-4472-AC5D-44D59AD5028B}" type="pres">
      <dgm:prSet presAssocID="{76664991-F8BE-4396-9EBB-0872D862667B}" presName="Name1" presStyleCnt="0"/>
      <dgm:spPr/>
    </dgm:pt>
    <dgm:pt modelId="{1AE9AF43-1CBF-42CE-A560-B869248251CA}" type="pres">
      <dgm:prSet presAssocID="{9DB76DDB-3083-4721-B9FB-E80B1EEC4274}" presName="picture_1" presStyleCnt="0"/>
      <dgm:spPr/>
    </dgm:pt>
    <dgm:pt modelId="{A41B18B3-E710-42C6-820D-9F045F867486}" type="pres">
      <dgm:prSet presAssocID="{9DB76DDB-3083-4721-B9FB-E80B1EEC4274}" presName="pictureRepeatNode" presStyleLbl="alignImgPlace1" presStyleIdx="0" presStyleCnt="1" custScaleX="178680" custScaleY="175735"/>
      <dgm:spPr/>
    </dgm:pt>
    <dgm:pt modelId="{F8625B7D-C62A-4111-AFBC-F7F1A42E8739}" type="pres">
      <dgm:prSet presAssocID="{656EAEA0-B55D-45DD-A4AF-2CDB6071B56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B2FCF10D-067D-418F-AF12-953A88556A3D}" type="presOf" srcId="{76664991-F8BE-4396-9EBB-0872D862667B}" destId="{CEB50B77-D67E-4595-87FE-909E085A39AF}" srcOrd="0" destOrd="0" presId="urn:microsoft.com/office/officeart/2008/layout/CircularPictureCallout"/>
    <dgm:cxn modelId="{34F90217-78D9-410A-A755-B4F8F6BCFEF5}" type="presOf" srcId="{9DB76DDB-3083-4721-B9FB-E80B1EEC4274}" destId="{A41B18B3-E710-42C6-820D-9F045F867486}" srcOrd="0" destOrd="0" presId="urn:microsoft.com/office/officeart/2008/layout/CircularPictureCallout"/>
    <dgm:cxn modelId="{8525112F-52CD-45E7-A300-76A5E1A6C509}" srcId="{76664991-F8BE-4396-9EBB-0872D862667B}" destId="{656EAEA0-B55D-45DD-A4AF-2CDB6071B56D}" srcOrd="0" destOrd="0" parTransId="{6894A5EC-7F2C-4A4C-A731-EBE1B6D5B4F9}" sibTransId="{9DB76DDB-3083-4721-B9FB-E80B1EEC4274}"/>
    <dgm:cxn modelId="{151DC77D-61E2-4BC8-98EB-15C32DE1C1D0}" type="presOf" srcId="{656EAEA0-B55D-45DD-A4AF-2CDB6071B56D}" destId="{F8625B7D-C62A-4111-AFBC-F7F1A42E8739}" srcOrd="0" destOrd="0" presId="urn:microsoft.com/office/officeart/2008/layout/CircularPictureCallout"/>
    <dgm:cxn modelId="{280E8784-19EF-4E24-9C5E-8BD390212D33}" type="presParOf" srcId="{CEB50B77-D67E-4595-87FE-909E085A39AF}" destId="{A6BBFA6E-AAD8-4472-AC5D-44D59AD5028B}" srcOrd="0" destOrd="0" presId="urn:microsoft.com/office/officeart/2008/layout/CircularPictureCallout"/>
    <dgm:cxn modelId="{5959349B-2169-4C95-B41B-FC29C075B876}" type="presParOf" srcId="{A6BBFA6E-AAD8-4472-AC5D-44D59AD5028B}" destId="{1AE9AF43-1CBF-42CE-A560-B869248251CA}" srcOrd="0" destOrd="0" presId="urn:microsoft.com/office/officeart/2008/layout/CircularPictureCallout"/>
    <dgm:cxn modelId="{4AD4EFBE-6196-4B5E-8D08-9329DFD2CB40}" type="presParOf" srcId="{1AE9AF43-1CBF-42CE-A560-B869248251CA}" destId="{A41B18B3-E710-42C6-820D-9F045F867486}" srcOrd="0" destOrd="0" presId="urn:microsoft.com/office/officeart/2008/layout/CircularPictureCallout"/>
    <dgm:cxn modelId="{C081ABE6-B258-4D8E-8196-908692C18243}" type="presParOf" srcId="{A6BBFA6E-AAD8-4472-AC5D-44D59AD5028B}" destId="{F8625B7D-C62A-4111-AFBC-F7F1A42E8739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2C7C7A-F353-42DF-8AEF-A4045C152E8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2D19888-1D0E-44D5-971E-EF5701F5255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AD61DCCE-85A7-41C2-8963-A9BB956AD809}" type="parTrans" cxnId="{A12FE08C-6460-450E-A24D-0A28D432F916}">
      <dgm:prSet/>
      <dgm:spPr/>
      <dgm:t>
        <a:bodyPr/>
        <a:lstStyle/>
        <a:p>
          <a:endParaRPr lang="en-US"/>
        </a:p>
      </dgm:t>
    </dgm:pt>
    <dgm:pt modelId="{6C154DA0-CB00-4252-B3B1-AA872AF9F709}" type="sibTrans" cxnId="{A12FE08C-6460-450E-A24D-0A28D432F916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pessoa, computador portátil, vestuário, computador&#10;&#10;Descrição gerada automaticamente">
            <a:extLst>
              <a:ext uri="{FF2B5EF4-FFF2-40B4-BE49-F238E27FC236}">
                <a16:creationId xmlns:a16="http://schemas.microsoft.com/office/drawing/2014/main" id="{5C652DBC-0A47-CB2D-F0CA-1B76F7820802}"/>
              </a:ext>
            </a:extLst>
          </dgm14:cNvPr>
        </a:ext>
      </dgm:extLst>
    </dgm:pt>
    <dgm:pt modelId="{DCB88303-BF8B-4F7B-B92C-AF3051BB352E}" type="pres">
      <dgm:prSet presAssocID="{0E2C7C7A-F353-42DF-8AEF-A4045C152E88}" presName="Name0" presStyleCnt="0">
        <dgm:presLayoutVars>
          <dgm:chMax val="7"/>
          <dgm:chPref val="7"/>
          <dgm:dir/>
        </dgm:presLayoutVars>
      </dgm:prSet>
      <dgm:spPr/>
    </dgm:pt>
    <dgm:pt modelId="{591194CD-3864-41A2-800A-1F240861972E}" type="pres">
      <dgm:prSet presAssocID="{0E2C7C7A-F353-42DF-8AEF-A4045C152E88}" presName="Name1" presStyleCnt="0"/>
      <dgm:spPr/>
    </dgm:pt>
    <dgm:pt modelId="{5BD58616-386C-4F77-AC2A-C249C0A26892}" type="pres">
      <dgm:prSet presAssocID="{6C154DA0-CB00-4252-B3B1-AA872AF9F709}" presName="picture_1" presStyleCnt="0"/>
      <dgm:spPr/>
    </dgm:pt>
    <dgm:pt modelId="{A75EB720-F96C-4435-AE82-A1000B1F7DDB}" type="pres">
      <dgm:prSet presAssocID="{6C154DA0-CB00-4252-B3B1-AA872AF9F709}" presName="pictureRepeatNode" presStyleLbl="alignImgPlace1" presStyleIdx="0" presStyleCnt="1" custScaleX="177770" custScaleY="175735"/>
      <dgm:spPr/>
    </dgm:pt>
    <dgm:pt modelId="{4408417E-B615-4301-B598-34FFFCEB55E2}" type="pres">
      <dgm:prSet presAssocID="{92D19888-1D0E-44D5-971E-EF5701F5255F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68CCE51-24C7-4D06-ABF1-A14ABFF2879D}" type="presOf" srcId="{92D19888-1D0E-44D5-971E-EF5701F5255F}" destId="{4408417E-B615-4301-B598-34FFFCEB55E2}" srcOrd="0" destOrd="0" presId="urn:microsoft.com/office/officeart/2008/layout/CircularPictureCallout"/>
    <dgm:cxn modelId="{A12FE08C-6460-450E-A24D-0A28D432F916}" srcId="{0E2C7C7A-F353-42DF-8AEF-A4045C152E88}" destId="{92D19888-1D0E-44D5-971E-EF5701F5255F}" srcOrd="0" destOrd="0" parTransId="{AD61DCCE-85A7-41C2-8963-A9BB956AD809}" sibTransId="{6C154DA0-CB00-4252-B3B1-AA872AF9F709}"/>
    <dgm:cxn modelId="{A2116BA4-BAED-4175-82E8-A2A673D0CC8B}" type="presOf" srcId="{0E2C7C7A-F353-42DF-8AEF-A4045C152E88}" destId="{DCB88303-BF8B-4F7B-B92C-AF3051BB352E}" srcOrd="0" destOrd="0" presId="urn:microsoft.com/office/officeart/2008/layout/CircularPictureCallout"/>
    <dgm:cxn modelId="{D2C826D8-D872-4B44-B663-7F7EED0445D7}" type="presOf" srcId="{6C154DA0-CB00-4252-B3B1-AA872AF9F709}" destId="{A75EB720-F96C-4435-AE82-A1000B1F7DDB}" srcOrd="0" destOrd="0" presId="urn:microsoft.com/office/officeart/2008/layout/CircularPictureCallout"/>
    <dgm:cxn modelId="{B1F211DF-FAB5-4220-B693-31B8C77A5BA0}" type="presParOf" srcId="{DCB88303-BF8B-4F7B-B92C-AF3051BB352E}" destId="{591194CD-3864-41A2-800A-1F240861972E}" srcOrd="0" destOrd="0" presId="urn:microsoft.com/office/officeart/2008/layout/CircularPictureCallout"/>
    <dgm:cxn modelId="{723F6909-FCDE-4344-9EEF-99D9ABFC6BA9}" type="presParOf" srcId="{591194CD-3864-41A2-800A-1F240861972E}" destId="{5BD58616-386C-4F77-AC2A-C249C0A26892}" srcOrd="0" destOrd="0" presId="urn:microsoft.com/office/officeart/2008/layout/CircularPictureCallout"/>
    <dgm:cxn modelId="{21E6F56E-BCC6-4683-B97C-136E1F5F4FA2}" type="presParOf" srcId="{5BD58616-386C-4F77-AC2A-C249C0A26892}" destId="{A75EB720-F96C-4435-AE82-A1000B1F7DDB}" srcOrd="0" destOrd="0" presId="urn:microsoft.com/office/officeart/2008/layout/CircularPictureCallout"/>
    <dgm:cxn modelId="{5EE52661-8B76-4DFF-A760-03F1C511566C}" type="presParOf" srcId="{591194CD-3864-41A2-800A-1F240861972E}" destId="{4408417E-B615-4301-B598-34FFFCEB55E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35C491-1928-4BB9-827D-1F17EBBBD88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9B55A3E-9034-4C2E-B978-EE98FAD911FC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76A97FD-7B54-45BB-9C32-D6EFE3950B7E}" type="parTrans" cxnId="{62B824C2-04B6-47D5-8F5E-7FE91A0E5C63}">
      <dgm:prSet/>
      <dgm:spPr/>
      <dgm:t>
        <a:bodyPr/>
        <a:lstStyle/>
        <a:p>
          <a:endParaRPr lang="en-US"/>
        </a:p>
      </dgm:t>
    </dgm:pt>
    <dgm:pt modelId="{133F9078-35D1-4338-B333-A5E084C3FD3A}" type="sibTrans" cxnId="{62B824C2-04B6-47D5-8F5E-7FE91A0E5C63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ar livre, pessoa, vestuário, céu&#10;&#10;Descrição gerada automaticamente">
            <a:extLst>
              <a:ext uri="{FF2B5EF4-FFF2-40B4-BE49-F238E27FC236}">
                <a16:creationId xmlns:a16="http://schemas.microsoft.com/office/drawing/2014/main" id="{74F3C26B-5221-0114-D11E-E40B4D1DBA8D}"/>
              </a:ext>
            </a:extLst>
          </dgm14:cNvPr>
        </a:ext>
      </dgm:extLst>
    </dgm:pt>
    <dgm:pt modelId="{A447D975-BE48-4232-85BC-993B5491BF78}" type="pres">
      <dgm:prSet presAssocID="{1C35C491-1928-4BB9-827D-1F17EBBBD881}" presName="Name0" presStyleCnt="0">
        <dgm:presLayoutVars>
          <dgm:chMax val="7"/>
          <dgm:chPref val="7"/>
          <dgm:dir/>
        </dgm:presLayoutVars>
      </dgm:prSet>
      <dgm:spPr/>
    </dgm:pt>
    <dgm:pt modelId="{3A34A341-2ADF-400F-8DFB-1CD42F8DE004}" type="pres">
      <dgm:prSet presAssocID="{1C35C491-1928-4BB9-827D-1F17EBBBD881}" presName="Name1" presStyleCnt="0"/>
      <dgm:spPr/>
    </dgm:pt>
    <dgm:pt modelId="{4A8D2481-CFBD-41BC-A526-BD4387568655}" type="pres">
      <dgm:prSet presAssocID="{133F9078-35D1-4338-B333-A5E084C3FD3A}" presName="picture_1" presStyleCnt="0"/>
      <dgm:spPr/>
    </dgm:pt>
    <dgm:pt modelId="{D73E1E33-8449-48FC-B0B0-573CBBA6E479}" type="pres">
      <dgm:prSet presAssocID="{133F9078-35D1-4338-B333-A5E084C3FD3A}" presName="pictureRepeatNode" presStyleLbl="alignImgPlace1" presStyleIdx="0" presStyleCnt="1" custScaleX="175726" custScaleY="172333"/>
      <dgm:spPr/>
    </dgm:pt>
    <dgm:pt modelId="{EE005377-9366-4E15-85C5-87DCF9645918}" type="pres">
      <dgm:prSet presAssocID="{D9B55A3E-9034-4C2E-B978-EE98FAD911FC}" presName="text_1" presStyleLbl="node1" presStyleIdx="0" presStyleCnt="0">
        <dgm:presLayoutVars>
          <dgm:bulletEnabled val="1"/>
        </dgm:presLayoutVars>
      </dgm:prSet>
      <dgm:spPr/>
    </dgm:pt>
  </dgm:ptLst>
  <dgm:cxnLst>
    <dgm:cxn modelId="{03345E00-F8D6-4594-A900-FB7A2D4BBD5F}" type="presOf" srcId="{D9B55A3E-9034-4C2E-B978-EE98FAD911FC}" destId="{EE005377-9366-4E15-85C5-87DCF9645918}" srcOrd="0" destOrd="0" presId="urn:microsoft.com/office/officeart/2008/layout/CircularPictureCallout"/>
    <dgm:cxn modelId="{6F61EAB5-8C5A-4F32-8244-36D49FF58CFA}" type="presOf" srcId="{1C35C491-1928-4BB9-827D-1F17EBBBD881}" destId="{A447D975-BE48-4232-85BC-993B5491BF78}" srcOrd="0" destOrd="0" presId="urn:microsoft.com/office/officeart/2008/layout/CircularPictureCallout"/>
    <dgm:cxn modelId="{62B824C2-04B6-47D5-8F5E-7FE91A0E5C63}" srcId="{1C35C491-1928-4BB9-827D-1F17EBBBD881}" destId="{D9B55A3E-9034-4C2E-B978-EE98FAD911FC}" srcOrd="0" destOrd="0" parTransId="{376A97FD-7B54-45BB-9C32-D6EFE3950B7E}" sibTransId="{133F9078-35D1-4338-B333-A5E084C3FD3A}"/>
    <dgm:cxn modelId="{B7747DD8-E6E4-4BD5-9B3B-B8C148D2EFA4}" type="presOf" srcId="{133F9078-35D1-4338-B333-A5E084C3FD3A}" destId="{D73E1E33-8449-48FC-B0B0-573CBBA6E479}" srcOrd="0" destOrd="0" presId="urn:microsoft.com/office/officeart/2008/layout/CircularPictureCallout"/>
    <dgm:cxn modelId="{D7F3EB0B-53A0-4DB1-BC1C-D16627CF9C39}" type="presParOf" srcId="{A447D975-BE48-4232-85BC-993B5491BF78}" destId="{3A34A341-2ADF-400F-8DFB-1CD42F8DE004}" srcOrd="0" destOrd="0" presId="urn:microsoft.com/office/officeart/2008/layout/CircularPictureCallout"/>
    <dgm:cxn modelId="{33A5FD1E-634D-4898-8D8D-3F8FC385729D}" type="presParOf" srcId="{3A34A341-2ADF-400F-8DFB-1CD42F8DE004}" destId="{4A8D2481-CFBD-41BC-A526-BD4387568655}" srcOrd="0" destOrd="0" presId="urn:microsoft.com/office/officeart/2008/layout/CircularPictureCallout"/>
    <dgm:cxn modelId="{929B631D-BFDF-4BCA-913A-0446DCB011EE}" type="presParOf" srcId="{4A8D2481-CFBD-41BC-A526-BD4387568655}" destId="{D73E1E33-8449-48FC-B0B0-573CBBA6E479}" srcOrd="0" destOrd="0" presId="urn:microsoft.com/office/officeart/2008/layout/CircularPictureCallout"/>
    <dgm:cxn modelId="{1274AB4F-D198-43C7-A9E0-7191E481C392}" type="presParOf" srcId="{3A34A341-2ADF-400F-8DFB-1CD42F8DE004}" destId="{EE005377-9366-4E15-85C5-87DCF964591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B115D0-89B3-4944-9D97-801976D11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49DDF34-5A5F-4EB0-93EB-69CF3D5932DE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072361E3-7CCB-4726-9104-DF39FC200594}" type="parTrans" cxnId="{F95550BA-70A1-48F9-99DD-44B0306CFB30}">
      <dgm:prSet/>
      <dgm:spPr/>
      <dgm:t>
        <a:bodyPr/>
        <a:lstStyle/>
        <a:p>
          <a:endParaRPr lang="en-US"/>
        </a:p>
      </dgm:t>
    </dgm:pt>
    <dgm:pt modelId="{87ACE7D0-1DAE-44F6-86A3-6D522B1CA530}" type="sibTrans" cxnId="{F95550BA-70A1-48F9-99DD-44B0306CFB3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Cara humana, vestuário, pessoa, sorrir&#10;&#10;Descrição gerada automaticamente">
            <a:extLst>
              <a:ext uri="{FF2B5EF4-FFF2-40B4-BE49-F238E27FC236}">
                <a16:creationId xmlns:a16="http://schemas.microsoft.com/office/drawing/2014/main" id="{FC114B70-16CF-C371-4FA5-430D72288FB8}"/>
              </a:ext>
            </a:extLst>
          </dgm14:cNvPr>
        </a:ext>
      </dgm:extLst>
    </dgm:pt>
    <dgm:pt modelId="{C15B1556-0838-4C19-8B1D-18FA7AD80441}" type="pres">
      <dgm:prSet presAssocID="{76B115D0-89B3-4944-9D97-801976D1149F}" presName="Name0" presStyleCnt="0">
        <dgm:presLayoutVars>
          <dgm:chMax val="7"/>
          <dgm:chPref val="7"/>
          <dgm:dir/>
        </dgm:presLayoutVars>
      </dgm:prSet>
      <dgm:spPr/>
    </dgm:pt>
    <dgm:pt modelId="{E4DA0CE1-8EBE-4CE1-B7F9-9FB0914EB3D7}" type="pres">
      <dgm:prSet presAssocID="{76B115D0-89B3-4944-9D97-801976D1149F}" presName="Name1" presStyleCnt="0"/>
      <dgm:spPr/>
    </dgm:pt>
    <dgm:pt modelId="{D525812D-0CBD-4943-AF82-E09D912F79BB}" type="pres">
      <dgm:prSet presAssocID="{87ACE7D0-1DAE-44F6-86A3-6D522B1CA530}" presName="picture_1" presStyleCnt="0"/>
      <dgm:spPr/>
    </dgm:pt>
    <dgm:pt modelId="{3E60AD77-3C00-4FCC-9265-17443318FBAA}" type="pres">
      <dgm:prSet presAssocID="{87ACE7D0-1DAE-44F6-86A3-6D522B1CA530}" presName="pictureRepeatNode" presStyleLbl="alignImgPlace1" presStyleIdx="0" presStyleCnt="1" custScaleX="132788" custScaleY="133656"/>
      <dgm:spPr/>
    </dgm:pt>
    <dgm:pt modelId="{4329FC6A-3DC2-4060-B374-19F8FEAD7C7B}" type="pres">
      <dgm:prSet presAssocID="{049DDF34-5A5F-4EB0-93EB-69CF3D5932D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3BD51B3A-49AD-40A1-BB72-8BC22F819BDB}" type="presOf" srcId="{76B115D0-89B3-4944-9D97-801976D1149F}" destId="{C15B1556-0838-4C19-8B1D-18FA7AD80441}" srcOrd="0" destOrd="0" presId="urn:microsoft.com/office/officeart/2008/layout/CircularPictureCallout"/>
    <dgm:cxn modelId="{1DAADD5F-6D8D-4DA1-96B0-9D550E211760}" type="presOf" srcId="{87ACE7D0-1DAE-44F6-86A3-6D522B1CA530}" destId="{3E60AD77-3C00-4FCC-9265-17443318FBAA}" srcOrd="0" destOrd="0" presId="urn:microsoft.com/office/officeart/2008/layout/CircularPictureCallout"/>
    <dgm:cxn modelId="{F95550BA-70A1-48F9-99DD-44B0306CFB30}" srcId="{76B115D0-89B3-4944-9D97-801976D1149F}" destId="{049DDF34-5A5F-4EB0-93EB-69CF3D5932DE}" srcOrd="0" destOrd="0" parTransId="{072361E3-7CCB-4726-9104-DF39FC200594}" sibTransId="{87ACE7D0-1DAE-44F6-86A3-6D522B1CA530}"/>
    <dgm:cxn modelId="{31E7E1D1-8E7C-4923-947C-A239323F9E4E}" type="presOf" srcId="{049DDF34-5A5F-4EB0-93EB-69CF3D5932DE}" destId="{4329FC6A-3DC2-4060-B374-19F8FEAD7C7B}" srcOrd="0" destOrd="0" presId="urn:microsoft.com/office/officeart/2008/layout/CircularPictureCallout"/>
    <dgm:cxn modelId="{8284630D-368C-4322-B6F1-E07800FB49B8}" type="presParOf" srcId="{C15B1556-0838-4C19-8B1D-18FA7AD80441}" destId="{E4DA0CE1-8EBE-4CE1-B7F9-9FB0914EB3D7}" srcOrd="0" destOrd="0" presId="urn:microsoft.com/office/officeart/2008/layout/CircularPictureCallout"/>
    <dgm:cxn modelId="{C3A2573C-6F8B-44BE-B56C-1788F315F254}" type="presParOf" srcId="{E4DA0CE1-8EBE-4CE1-B7F9-9FB0914EB3D7}" destId="{D525812D-0CBD-4943-AF82-E09D912F79BB}" srcOrd="0" destOrd="0" presId="urn:microsoft.com/office/officeart/2008/layout/CircularPictureCallout"/>
    <dgm:cxn modelId="{DB720F1D-26FD-47E8-B2AB-3D81959C7B68}" type="presParOf" srcId="{D525812D-0CBD-4943-AF82-E09D912F79BB}" destId="{3E60AD77-3C00-4FCC-9265-17443318FBAA}" srcOrd="0" destOrd="0" presId="urn:microsoft.com/office/officeart/2008/layout/CircularPictureCallout"/>
    <dgm:cxn modelId="{B906EEC8-F277-4213-840E-1818BF2431A3}" type="presParOf" srcId="{E4DA0CE1-8EBE-4CE1-B7F9-9FB0914EB3D7}" destId="{4329FC6A-3DC2-4060-B374-19F8FEAD7C7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8090ADF-B4E1-49A2-9CF3-5D54571897F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7E8043D0-4E78-4503-B59E-18DB4815038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A2C19C81-8CF8-48B1-BB0A-AC9EF2DBA583}" type="parTrans" cxnId="{C90AB28D-BDEF-4900-B689-CCEB6C9717DC}">
      <dgm:prSet/>
      <dgm:spPr/>
      <dgm:t>
        <a:bodyPr/>
        <a:lstStyle/>
        <a:p>
          <a:endParaRPr lang="en-US"/>
        </a:p>
      </dgm:t>
    </dgm:pt>
    <dgm:pt modelId="{B9DCCFBB-0A96-4B64-9AAE-CE484DD7E571}" type="sibTrans" cxnId="{C90AB28D-BDEF-4900-B689-CCEB6C9717DC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ma imagem com Teatro, concerto, palco, Centro de artes cénicas&#10;&#10;Descrição gerada automaticamente">
            <a:extLst>
              <a:ext uri="{FF2B5EF4-FFF2-40B4-BE49-F238E27FC236}">
                <a16:creationId xmlns:a16="http://schemas.microsoft.com/office/drawing/2014/main" id="{B374A31E-DA5B-1AA6-976E-6C5D4B9A3F3F}"/>
              </a:ext>
            </a:extLst>
          </dgm14:cNvPr>
        </a:ext>
      </dgm:extLst>
    </dgm:pt>
    <dgm:pt modelId="{32A40F63-6288-485D-86D1-E88AA4099B12}" type="pres">
      <dgm:prSet presAssocID="{A8090ADF-B4E1-49A2-9CF3-5D54571897FE}" presName="Name0" presStyleCnt="0">
        <dgm:presLayoutVars>
          <dgm:chMax val="7"/>
          <dgm:chPref val="7"/>
          <dgm:dir/>
        </dgm:presLayoutVars>
      </dgm:prSet>
      <dgm:spPr/>
    </dgm:pt>
    <dgm:pt modelId="{088681C5-B6BD-404A-826E-2B2A135F562E}" type="pres">
      <dgm:prSet presAssocID="{A8090ADF-B4E1-49A2-9CF3-5D54571897FE}" presName="Name1" presStyleCnt="0"/>
      <dgm:spPr/>
    </dgm:pt>
    <dgm:pt modelId="{343B5B1D-61FF-42CF-A1D5-F88A6D665372}" type="pres">
      <dgm:prSet presAssocID="{B9DCCFBB-0A96-4B64-9AAE-CE484DD7E571}" presName="picture_1" presStyleCnt="0"/>
      <dgm:spPr/>
    </dgm:pt>
    <dgm:pt modelId="{78C28B83-D8D2-4D9B-9286-24DE02385DA5}" type="pres">
      <dgm:prSet presAssocID="{B9DCCFBB-0A96-4B64-9AAE-CE484DD7E571}" presName="pictureRepeatNode" presStyleLbl="alignImgPlace1" presStyleIdx="0" presStyleCnt="1" custScaleX="127868" custScaleY="124062"/>
      <dgm:spPr/>
    </dgm:pt>
    <dgm:pt modelId="{FCDC98F3-7D8E-4284-956D-F7CC9C0469FE}" type="pres">
      <dgm:prSet presAssocID="{7E8043D0-4E78-4503-B59E-18DB48150387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8E12345-2E07-4B90-9CAE-AA06AE2E6117}" type="presOf" srcId="{A8090ADF-B4E1-49A2-9CF3-5D54571897FE}" destId="{32A40F63-6288-485D-86D1-E88AA4099B12}" srcOrd="0" destOrd="0" presId="urn:microsoft.com/office/officeart/2008/layout/CircularPictureCallout"/>
    <dgm:cxn modelId="{5278098A-EF7E-4349-95F4-B5B3B3C33FCC}" type="presOf" srcId="{B9DCCFBB-0A96-4B64-9AAE-CE484DD7E571}" destId="{78C28B83-D8D2-4D9B-9286-24DE02385DA5}" srcOrd="0" destOrd="0" presId="urn:microsoft.com/office/officeart/2008/layout/CircularPictureCallout"/>
    <dgm:cxn modelId="{C90AB28D-BDEF-4900-B689-CCEB6C9717DC}" srcId="{A8090ADF-B4E1-49A2-9CF3-5D54571897FE}" destId="{7E8043D0-4E78-4503-B59E-18DB48150387}" srcOrd="0" destOrd="0" parTransId="{A2C19C81-8CF8-48B1-BB0A-AC9EF2DBA583}" sibTransId="{B9DCCFBB-0A96-4B64-9AAE-CE484DD7E571}"/>
    <dgm:cxn modelId="{847A5795-3B79-4ACE-A7A7-E54E1453B0D4}" type="presOf" srcId="{7E8043D0-4E78-4503-B59E-18DB48150387}" destId="{FCDC98F3-7D8E-4284-956D-F7CC9C0469FE}" srcOrd="0" destOrd="0" presId="urn:microsoft.com/office/officeart/2008/layout/CircularPictureCallout"/>
    <dgm:cxn modelId="{7EFB5E54-CEDC-4C37-8459-DCBA1D2CE7F0}" type="presParOf" srcId="{32A40F63-6288-485D-86D1-E88AA4099B12}" destId="{088681C5-B6BD-404A-826E-2B2A135F562E}" srcOrd="0" destOrd="0" presId="urn:microsoft.com/office/officeart/2008/layout/CircularPictureCallout"/>
    <dgm:cxn modelId="{09CB5225-D2FB-4BA4-A471-4142556D4EC3}" type="presParOf" srcId="{088681C5-B6BD-404A-826E-2B2A135F562E}" destId="{343B5B1D-61FF-42CF-A1D5-F88A6D665372}" srcOrd="0" destOrd="0" presId="urn:microsoft.com/office/officeart/2008/layout/CircularPictureCallout"/>
    <dgm:cxn modelId="{39B46374-0DCC-45F9-9E0D-44A1D8A7475D}" type="presParOf" srcId="{343B5B1D-61FF-42CF-A1D5-F88A6D665372}" destId="{78C28B83-D8D2-4D9B-9286-24DE02385DA5}" srcOrd="0" destOrd="0" presId="urn:microsoft.com/office/officeart/2008/layout/CircularPictureCallout"/>
    <dgm:cxn modelId="{584EFD3D-F561-4EA7-820B-1905405F5196}" type="presParOf" srcId="{088681C5-B6BD-404A-826E-2B2A135F562E}" destId="{FCDC98F3-7D8E-4284-956D-F7CC9C0469F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6968F-AEF6-4D3B-A7C5-3993D02CF9BC}">
      <dsp:nvSpPr>
        <dsp:cNvPr id="0" name=""/>
        <dsp:cNvSpPr/>
      </dsp:nvSpPr>
      <dsp:spPr>
        <a:xfrm>
          <a:off x="2783892" y="117848"/>
          <a:ext cx="2133777" cy="21200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663C2-FDE4-48ED-AD5C-C7FDC113CF5E}">
      <dsp:nvSpPr>
        <dsp:cNvPr id="0" name=""/>
        <dsp:cNvSpPr/>
      </dsp:nvSpPr>
      <dsp:spPr>
        <a:xfrm>
          <a:off x="1672007" y="1662844"/>
          <a:ext cx="1573654" cy="81141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 </a:t>
          </a:r>
        </a:p>
      </dsp:txBody>
      <dsp:txXfrm>
        <a:off x="1672007" y="1662844"/>
        <a:ext cx="1573654" cy="8114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49555-225C-469A-8C45-9CDD29F7F05B}">
      <dsp:nvSpPr>
        <dsp:cNvPr id="0" name=""/>
        <dsp:cNvSpPr/>
      </dsp:nvSpPr>
      <dsp:spPr>
        <a:xfrm>
          <a:off x="430003" y="58429"/>
          <a:ext cx="1839282" cy="179416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A4741-096D-4249-8C3B-8461CBD3287A}">
      <dsp:nvSpPr>
        <dsp:cNvPr id="0" name=""/>
        <dsp:cNvSpPr/>
      </dsp:nvSpPr>
      <dsp:spPr>
        <a:xfrm>
          <a:off x="917758" y="983610"/>
          <a:ext cx="863772" cy="4453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 </a:t>
          </a:r>
        </a:p>
      </dsp:txBody>
      <dsp:txXfrm>
        <a:off x="917758" y="983610"/>
        <a:ext cx="863772" cy="4453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E3050-B6CB-4457-9F0F-849DA3E7F0B9}">
      <dsp:nvSpPr>
        <dsp:cNvPr id="0" name=""/>
        <dsp:cNvSpPr/>
      </dsp:nvSpPr>
      <dsp:spPr>
        <a:xfrm>
          <a:off x="526918" y="96321"/>
          <a:ext cx="1741894" cy="173216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82D24-1081-4D5B-BF88-376F1EA9669E}">
      <dsp:nvSpPr>
        <dsp:cNvPr id="0" name=""/>
        <dsp:cNvSpPr/>
      </dsp:nvSpPr>
      <dsp:spPr>
        <a:xfrm>
          <a:off x="950548" y="985105"/>
          <a:ext cx="894633" cy="46129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</a:t>
          </a:r>
        </a:p>
      </dsp:txBody>
      <dsp:txXfrm>
        <a:off x="950548" y="985105"/>
        <a:ext cx="894633" cy="46129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D7139-568A-4489-A664-CB3E4DFF33C6}">
      <dsp:nvSpPr>
        <dsp:cNvPr id="0" name=""/>
        <dsp:cNvSpPr/>
      </dsp:nvSpPr>
      <dsp:spPr>
        <a:xfrm>
          <a:off x="558120" y="53438"/>
          <a:ext cx="2158202" cy="21799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08CE7-2BCC-42A6-9DA6-28A72327EA2F}">
      <dsp:nvSpPr>
        <dsp:cNvPr id="0" name=""/>
        <dsp:cNvSpPr/>
      </dsp:nvSpPr>
      <dsp:spPr>
        <a:xfrm>
          <a:off x="1113310" y="1194180"/>
          <a:ext cx="1047822" cy="54028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 </a:t>
          </a:r>
        </a:p>
      </dsp:txBody>
      <dsp:txXfrm>
        <a:off x="1113310" y="1194180"/>
        <a:ext cx="1047822" cy="5402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B9B1B-EE26-4D88-8403-C14A7405B3DF}">
      <dsp:nvSpPr>
        <dsp:cNvPr id="0" name=""/>
        <dsp:cNvSpPr/>
      </dsp:nvSpPr>
      <dsp:spPr>
        <a:xfrm>
          <a:off x="299750" y="0"/>
          <a:ext cx="2256861" cy="21728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173FF-9AAE-436E-9520-DA090285D782}">
      <dsp:nvSpPr>
        <dsp:cNvPr id="0" name=""/>
        <dsp:cNvSpPr/>
      </dsp:nvSpPr>
      <dsp:spPr>
        <a:xfrm>
          <a:off x="1113310" y="1152488"/>
          <a:ext cx="1047822" cy="54028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 </a:t>
          </a:r>
        </a:p>
      </dsp:txBody>
      <dsp:txXfrm>
        <a:off x="1113310" y="1152488"/>
        <a:ext cx="1047822" cy="5402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E411C-0779-4B78-A276-BBECCE73A14B}">
      <dsp:nvSpPr>
        <dsp:cNvPr id="0" name=""/>
        <dsp:cNvSpPr/>
      </dsp:nvSpPr>
      <dsp:spPr>
        <a:xfrm>
          <a:off x="530042" y="-33073"/>
          <a:ext cx="2214359" cy="21802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4EA04-D1A2-4F9E-85AE-D8085C4F5B8F}">
      <dsp:nvSpPr>
        <dsp:cNvPr id="0" name=""/>
        <dsp:cNvSpPr/>
      </dsp:nvSpPr>
      <dsp:spPr>
        <a:xfrm>
          <a:off x="1113310" y="1107800"/>
          <a:ext cx="1047822" cy="54028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 </a:t>
          </a:r>
        </a:p>
      </dsp:txBody>
      <dsp:txXfrm>
        <a:off x="1113310" y="1107800"/>
        <a:ext cx="1047822" cy="5402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7399A-CBFB-40F0-9B28-1C5E36380C97}">
      <dsp:nvSpPr>
        <dsp:cNvPr id="0" name=""/>
        <dsp:cNvSpPr/>
      </dsp:nvSpPr>
      <dsp:spPr>
        <a:xfrm>
          <a:off x="2554733" y="301894"/>
          <a:ext cx="2795388" cy="279538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0FA23-A70A-4F1B-AD1D-7DF40B6B6EE8}">
      <dsp:nvSpPr>
        <dsp:cNvPr id="0" name=""/>
        <dsp:cNvSpPr/>
      </dsp:nvSpPr>
      <dsp:spPr>
        <a:xfrm>
          <a:off x="1900864" y="1822641"/>
          <a:ext cx="1789048" cy="92247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900864" y="1822641"/>
        <a:ext cx="1789048" cy="92247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057D0-797A-4BBC-BD44-4F43323EEB8B}">
      <dsp:nvSpPr>
        <dsp:cNvPr id="0" name=""/>
        <dsp:cNvSpPr/>
      </dsp:nvSpPr>
      <dsp:spPr>
        <a:xfrm>
          <a:off x="2017974" y="437214"/>
          <a:ext cx="2935705" cy="2935705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" t="-783" r="-81470" b="7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2D8BD-5EBF-44AF-AE84-9E040C352672}">
      <dsp:nvSpPr>
        <dsp:cNvPr id="0" name=""/>
        <dsp:cNvSpPr/>
      </dsp:nvSpPr>
      <dsp:spPr>
        <a:xfrm>
          <a:off x="1996279" y="1863086"/>
          <a:ext cx="1878851" cy="9687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996279" y="1863086"/>
        <a:ext cx="1878851" cy="9687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EF700-B4A8-42A0-9F8E-EA950FF19EE0}">
      <dsp:nvSpPr>
        <dsp:cNvPr id="0" name=""/>
        <dsp:cNvSpPr/>
      </dsp:nvSpPr>
      <dsp:spPr>
        <a:xfrm>
          <a:off x="1612304" y="98380"/>
          <a:ext cx="2089526" cy="2082509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9155" t="3428" r="-10845" b="-342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F564D-3232-4EDD-A01A-78ABCE9153F9}">
      <dsp:nvSpPr>
        <dsp:cNvPr id="0" name=""/>
        <dsp:cNvSpPr/>
      </dsp:nvSpPr>
      <dsp:spPr>
        <a:xfrm>
          <a:off x="1813438" y="1411321"/>
          <a:ext cx="1701027" cy="87709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 </a:t>
          </a:r>
        </a:p>
      </dsp:txBody>
      <dsp:txXfrm>
        <a:off x="1813438" y="1411321"/>
        <a:ext cx="1701027" cy="8770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6224E-B4E3-4661-8358-7B3FF8B16FBE}">
      <dsp:nvSpPr>
        <dsp:cNvPr id="0" name=""/>
        <dsp:cNvSpPr/>
      </dsp:nvSpPr>
      <dsp:spPr>
        <a:xfrm>
          <a:off x="2970082" y="694937"/>
          <a:ext cx="2159770" cy="21920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2D3E4A-2F6A-41B1-BF2D-75DE0EB4628D}">
      <dsp:nvSpPr>
        <dsp:cNvPr id="0" name=""/>
        <dsp:cNvSpPr/>
      </dsp:nvSpPr>
      <dsp:spPr>
        <a:xfrm>
          <a:off x="1744150" y="1787968"/>
          <a:ext cx="1641552" cy="8464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 </a:t>
          </a:r>
        </a:p>
      </dsp:txBody>
      <dsp:txXfrm>
        <a:off x="1744150" y="1787968"/>
        <a:ext cx="1641552" cy="8464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2D0BA-7679-4C4E-881B-58B4E3690EB8}">
      <dsp:nvSpPr>
        <dsp:cNvPr id="0" name=""/>
        <dsp:cNvSpPr/>
      </dsp:nvSpPr>
      <dsp:spPr>
        <a:xfrm>
          <a:off x="123750" y="1"/>
          <a:ext cx="2177901" cy="213114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2ACF4-A167-4145-8269-05F1B3AB8BA6}">
      <dsp:nvSpPr>
        <dsp:cNvPr id="0" name=""/>
        <dsp:cNvSpPr/>
      </dsp:nvSpPr>
      <dsp:spPr>
        <a:xfrm>
          <a:off x="824636" y="1103165"/>
          <a:ext cx="776128" cy="40019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824636" y="1103165"/>
        <a:ext cx="776128" cy="4001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B18B3-E710-42C6-820D-9F045F867486}">
      <dsp:nvSpPr>
        <dsp:cNvPr id="0" name=""/>
        <dsp:cNvSpPr/>
      </dsp:nvSpPr>
      <dsp:spPr>
        <a:xfrm>
          <a:off x="129273" y="1"/>
          <a:ext cx="2166853" cy="2131139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501" r="-4149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25B7D-C62A-4111-AFBC-F7F1A42E8739}">
      <dsp:nvSpPr>
        <dsp:cNvPr id="0" name=""/>
        <dsp:cNvSpPr/>
      </dsp:nvSpPr>
      <dsp:spPr>
        <a:xfrm>
          <a:off x="824636" y="1103164"/>
          <a:ext cx="776128" cy="40019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824636" y="1103164"/>
        <a:ext cx="776128" cy="4001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EB720-F96C-4435-AE82-A1000B1F7DDB}">
      <dsp:nvSpPr>
        <dsp:cNvPr id="0" name=""/>
        <dsp:cNvSpPr/>
      </dsp:nvSpPr>
      <dsp:spPr>
        <a:xfrm>
          <a:off x="134791" y="1"/>
          <a:ext cx="2155818" cy="2131140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8417E-B615-4301-B598-34FFFCEB55E2}">
      <dsp:nvSpPr>
        <dsp:cNvPr id="0" name=""/>
        <dsp:cNvSpPr/>
      </dsp:nvSpPr>
      <dsp:spPr>
        <a:xfrm>
          <a:off x="824636" y="1103165"/>
          <a:ext cx="776128" cy="40019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824636" y="1103165"/>
        <a:ext cx="776128" cy="4001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E1E33-8449-48FC-B0B0-573CBBA6E479}">
      <dsp:nvSpPr>
        <dsp:cNvPr id="0" name=""/>
        <dsp:cNvSpPr/>
      </dsp:nvSpPr>
      <dsp:spPr>
        <a:xfrm>
          <a:off x="147185" y="41258"/>
          <a:ext cx="2131031" cy="2089884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05377-9366-4E15-85C5-87DCF9645918}">
      <dsp:nvSpPr>
        <dsp:cNvPr id="0" name=""/>
        <dsp:cNvSpPr/>
      </dsp:nvSpPr>
      <dsp:spPr>
        <a:xfrm>
          <a:off x="824637" y="1123794"/>
          <a:ext cx="776128" cy="40019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824637" y="1123794"/>
        <a:ext cx="776128" cy="4001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0AD77-3C00-4FCC-9265-17443318FBAA}">
      <dsp:nvSpPr>
        <dsp:cNvPr id="0" name=""/>
        <dsp:cNvSpPr/>
      </dsp:nvSpPr>
      <dsp:spPr>
        <a:xfrm>
          <a:off x="453561" y="39831"/>
          <a:ext cx="1792166" cy="18038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9FC6A-3DC2-4060-B374-19F8FEAD7C7B}">
      <dsp:nvSpPr>
        <dsp:cNvPr id="0" name=""/>
        <dsp:cNvSpPr/>
      </dsp:nvSpPr>
      <dsp:spPr>
        <a:xfrm>
          <a:off x="917758" y="983610"/>
          <a:ext cx="863772" cy="4453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 </a:t>
          </a:r>
        </a:p>
      </dsp:txBody>
      <dsp:txXfrm>
        <a:off x="917758" y="983610"/>
        <a:ext cx="863772" cy="4453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28B83-D8D2-4D9B-9286-24DE02385DA5}">
      <dsp:nvSpPr>
        <dsp:cNvPr id="0" name=""/>
        <dsp:cNvSpPr/>
      </dsp:nvSpPr>
      <dsp:spPr>
        <a:xfrm>
          <a:off x="522521" y="43071"/>
          <a:ext cx="1852541" cy="17974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C98F3-7D8E-4284-956D-F7CC9C0469FE}">
      <dsp:nvSpPr>
        <dsp:cNvPr id="0" name=""/>
        <dsp:cNvSpPr/>
      </dsp:nvSpPr>
      <dsp:spPr>
        <a:xfrm>
          <a:off x="985178" y="986684"/>
          <a:ext cx="927226" cy="47810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 </a:t>
          </a:r>
        </a:p>
      </dsp:txBody>
      <dsp:txXfrm>
        <a:off x="985178" y="986684"/>
        <a:ext cx="927226" cy="478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00546-A55A-48CB-95E6-89FA176828AD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42E5E-0361-45DD-BC4B-11221F71C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67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2E5E-0361-45DD-BC4B-11221F71C4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2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2E5E-0361-45DD-BC4B-11221F71C4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3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2E5E-0361-45DD-BC4B-11221F71C4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7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0936F-B768-C44B-BCF7-6357F544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2B79C-7603-294C-AFB3-32A815E01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8AAB8-CC83-5D46-8ED8-7E8EF5003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5257C-A5CD-8B46-BA09-152A9B9A9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ED3E3-A41D-9A46-917F-23B960599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806DFC-FD04-EE4E-9BE1-30C38673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929F8C-3E84-9041-A9BC-4ADC758BD95C}" type="datetimeFigureOut">
              <a:rPr lang="en-PT" smtClean="0"/>
              <a:t>07/06/2023</a:t>
            </a:fld>
            <a:endParaRPr lang="en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59ECB0-8B9E-D048-8FD8-984C4015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F47CD-288F-CE4A-8DF9-2E60E184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745B4-0E93-874A-95DC-603DA47DB69B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98963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DEA7-89F9-4D58-9401-35D5ACAF4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AC5801-0A82-4751-983C-4AF4E58BDF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8E335-8965-49F5-A441-316454B59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4AF6F-C4BD-4347-820D-52B051101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15421-5F3B-4A63-AC92-307A2562C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D8F69-FA53-4296-814B-F0FB1AE14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2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FC5-737B-4374-B1CF-0FD7049B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39858-9B73-41D9-B4D6-65D03EB83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D2F99-9426-4B9D-95C8-3D3FD56D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F1C54-39FB-4A32-8F72-7009CF7B8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AAD24-CB82-4676-A2EE-883324A00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00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72A153-3889-4464-ABA8-7C8D787A0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0BA07-C584-4105-920F-71D3A99A7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FD244-5146-4BF2-B591-2B96B3064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3CE22-22A8-4A56-BC18-8E0300EC3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B415E-7561-4822-8C02-959B1352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74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466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F9B3-A7BF-47A8-A5EC-ECCC4EBD8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E7D4E-5A87-4040-85CA-68EE0BB5B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76D8B-90C4-4B8C-9C73-CA4E596AF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91B16-4016-45BA-8C08-8EFFD524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ACBBF-10B6-4EA5-87F3-C44EAC5A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59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AC9A8-EE91-4B9A-8E9E-5B6E10D1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A1BA9-834B-473E-B4A4-E40BDAE4B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FE588-C766-4148-9A68-011FDD92D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DC890-EF4E-4E4F-887F-81AEEEFC4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F39B2-3566-425C-B357-8A51CD76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5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FDB56-6650-461E-B5C9-3C3BCF73E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12316-D4AD-46FA-80D0-DE5FE1DEF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E77F5-316B-441D-901B-2AEFAD67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C7290-FF70-4BC2-9A62-E1B8CC98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00A32-1F77-4968-83B8-C3DB7E08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0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AA4DC-E1A1-4FB8-BC2C-CE9138C04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A6C4-D00F-4470-BC76-D894C9DC1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CD4B6-B256-4418-9693-3E74EE8E3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CA8E0-51BC-45FF-B407-DE788E93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14892-A6CE-4047-99FC-BA092CCD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8A2EC-0518-4252-98F0-C579BEC48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4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6BF30-0E92-4D68-90E7-5F07EEEF2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E275E-B9E4-4DC1-97F5-697DB0CF8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8CB7A-0DC9-4C67-897C-EEB0ABD8C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2B8E3B-BED2-4A61-9B7C-E1F5F8A763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8D635-85E8-47ED-B429-2907DF2B74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1EF87-F63C-4758-B899-A1265EF0B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C55591-FA7C-4E37-8DE6-8D80E3870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F88153-4DCF-4B50-AD5E-D5FFCA77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2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00E3-AE29-4FED-92C7-47F2CBBE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F93DA-0D4B-4CC0-8A99-3D2FC9153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7BE55-0D1D-445D-8CED-D46E01D65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0A1A1-EAD1-4548-B5E8-8E4AF540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1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6DA11-437E-4C2F-A112-73AE10AA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BA789-71C1-4AC2-8C32-95C5CBBF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FF574-B21E-4E41-9D0D-A6A8EC7F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CF88F-75A7-4BE8-A18E-99468FF5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D0BEA-DE3E-4321-98CB-C4278A187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6E1E3-CD3C-40F3-B092-D3A0E48B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F2C37-3101-427D-AC96-B641164F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489D7-3D6D-42B5-A385-79807166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CF698-9AC6-4FE4-8BC8-0663B14F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8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293AE-D95C-42A5-91B2-3A9FEA74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23BE5-B1B8-4A79-BEB2-84AAB6FC7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B72F2-4F08-4156-BBD3-9D4A2E4FC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71873-3BD0-4C2B-82FD-709B0B7B93C5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B96FD-F698-48A2-BF07-7E32F4741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C0179-5171-4AD9-948E-4E45ECDE0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C2AFD-52B7-4001-A33A-876C8E147D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5" y="-2988"/>
            <a:ext cx="12195044" cy="686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9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18" Type="http://schemas.openxmlformats.org/officeDocument/2006/relationships/diagramData" Target="../diagrams/data11.xml"/><Relationship Id="rId3" Type="http://schemas.openxmlformats.org/officeDocument/2006/relationships/diagramData" Target="../diagrams/data8.xml"/><Relationship Id="rId21" Type="http://schemas.openxmlformats.org/officeDocument/2006/relationships/diagramColors" Target="../diagrams/colors11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10.xml"/><Relationship Id="rId20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19" Type="http://schemas.openxmlformats.org/officeDocument/2006/relationships/diagramLayout" Target="../diagrams/layout11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Relationship Id="rId22" Type="http://schemas.microsoft.com/office/2007/relationships/diagramDrawing" Target="../diagrams/drawin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A7CBC-7E4E-474E-9BE3-505A7FA3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016"/>
            <a:ext cx="12236447" cy="68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90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Classificação das necessidades</a:t>
            </a:r>
          </a:p>
        </p:txBody>
      </p:sp>
      <p:graphicFrame>
        <p:nvGraphicFramePr>
          <p:cNvPr id="31" name="Tabela 6">
            <a:extLst>
              <a:ext uri="{FF2B5EF4-FFF2-40B4-BE49-F238E27FC236}">
                <a16:creationId xmlns:a16="http://schemas.microsoft.com/office/drawing/2014/main" id="{0294E1D2-522C-F7D2-9234-1E907E1F2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74996"/>
              </p:ext>
            </p:extLst>
          </p:nvPr>
        </p:nvGraphicFramePr>
        <p:xfrm>
          <a:off x="640435" y="1713096"/>
          <a:ext cx="11074885" cy="3261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074885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3200" noProof="0" dirty="0">
                          <a:ln>
                            <a:noFill/>
                          </a:ln>
                        </a:rPr>
                        <a:t>Quanto à importância para a nossa vida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0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Necessidades secundárias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A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noProof="0" dirty="0">
                          <a:ln>
                            <a:noFill/>
                          </a:ln>
                        </a:rPr>
                        <a:t>A sua satisfação é </a:t>
                      </a: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importante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 para a nossa qualidade de vida, </a:t>
                      </a: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mas não é indispensável 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para a nossa sobrevivência.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noProof="0" dirty="0">
                          <a:ln>
                            <a:noFill/>
                          </a:ln>
                        </a:rPr>
                        <a:t>São satisfeitas após as necessidades primárias, pois, se não as satisfizermos, não colocamos a nossa vida em risco.</a:t>
                      </a:r>
                      <a:endParaRPr lang="pt-PT" sz="1200" noProof="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Ex: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 ir ao cinema ou ao teatro, ir a um concerto de música, ler um livro...</a:t>
                      </a:r>
                    </a:p>
                  </a:txBody>
                  <a:tcPr>
                    <a:lnL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93244"/>
                  </a:ext>
                </a:extLst>
              </a:tr>
            </a:tbl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C88AC46-566A-5953-1C60-438D19CED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725424"/>
              </p:ext>
            </p:extLst>
          </p:nvPr>
        </p:nvGraphicFramePr>
        <p:xfrm>
          <a:off x="640435" y="5001956"/>
          <a:ext cx="2699290" cy="1883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8EA3BC8-6FDB-23C3-66AE-8837E39A9A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7811981"/>
              </p:ext>
            </p:extLst>
          </p:nvPr>
        </p:nvGraphicFramePr>
        <p:xfrm>
          <a:off x="3279466" y="5015706"/>
          <a:ext cx="2897584" cy="1883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91A96BE-C0DF-639F-9092-719442BF95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1655208"/>
              </p:ext>
            </p:extLst>
          </p:nvPr>
        </p:nvGraphicFramePr>
        <p:xfrm>
          <a:off x="6177050" y="4971018"/>
          <a:ext cx="2699290" cy="1883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8A23774-2507-D93F-F67F-18317633F1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6541546"/>
              </p:ext>
            </p:extLst>
          </p:nvPr>
        </p:nvGraphicFramePr>
        <p:xfrm>
          <a:off x="8919589" y="4974456"/>
          <a:ext cx="2795731" cy="1883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69562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Classificação das necessidades</a:t>
            </a:r>
          </a:p>
        </p:txBody>
      </p:sp>
      <p:graphicFrame>
        <p:nvGraphicFramePr>
          <p:cNvPr id="31" name="Tabela 6">
            <a:extLst>
              <a:ext uri="{FF2B5EF4-FFF2-40B4-BE49-F238E27FC236}">
                <a16:creationId xmlns:a16="http://schemas.microsoft.com/office/drawing/2014/main" id="{0294E1D2-522C-F7D2-9234-1E907E1F2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383847"/>
              </p:ext>
            </p:extLst>
          </p:nvPr>
        </p:nvGraphicFramePr>
        <p:xfrm>
          <a:off x="640435" y="1692469"/>
          <a:ext cx="11081760" cy="26517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081760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3200" noProof="0" dirty="0">
                          <a:ln>
                            <a:noFill/>
                          </a:ln>
                        </a:rPr>
                        <a:t>Quanto à importância para a nossa vida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0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Necessidades terciárias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A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pt-PT" sz="1000" noProof="0" dirty="0">
                        <a:ln>
                          <a:noFill/>
                        </a:ln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noProof="0" dirty="0">
                          <a:ln>
                            <a:noFill/>
                          </a:ln>
                        </a:rPr>
                        <a:t>A sua satisfação é considerada</a:t>
                      </a: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 dispensável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, supérflua, um luxo.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pt-PT" sz="1200" noProof="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Ex: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 possuir carros topo de gama, iates, aviões privativos, roupas de estilistas...</a:t>
                      </a:r>
                    </a:p>
                  </a:txBody>
                  <a:tcPr>
                    <a:lnL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93244"/>
                  </a:ext>
                </a:extLst>
              </a:tr>
            </a:tbl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8A95D34-2835-E32C-F5AC-2A690A4E7B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3051788"/>
              </p:ext>
            </p:extLst>
          </p:nvPr>
        </p:nvGraphicFramePr>
        <p:xfrm>
          <a:off x="640435" y="4406168"/>
          <a:ext cx="3274444" cy="2286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B8BEDEA-89DD-F27A-1773-D6447B5DF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94356"/>
              </p:ext>
            </p:extLst>
          </p:nvPr>
        </p:nvGraphicFramePr>
        <p:xfrm>
          <a:off x="4315285" y="4406168"/>
          <a:ext cx="3274444" cy="220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B962606-5E72-1F58-8521-822BFCCA31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5259828"/>
              </p:ext>
            </p:extLst>
          </p:nvPr>
        </p:nvGraphicFramePr>
        <p:xfrm>
          <a:off x="7990136" y="4423329"/>
          <a:ext cx="3274444" cy="2114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112253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Classificação das necessidades</a:t>
            </a:r>
          </a:p>
        </p:txBody>
      </p:sp>
      <p:graphicFrame>
        <p:nvGraphicFramePr>
          <p:cNvPr id="31" name="Tabela 6">
            <a:extLst>
              <a:ext uri="{FF2B5EF4-FFF2-40B4-BE49-F238E27FC236}">
                <a16:creationId xmlns:a16="http://schemas.microsoft.com/office/drawing/2014/main" id="{0294E1D2-522C-F7D2-9234-1E907E1F2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068739"/>
              </p:ext>
            </p:extLst>
          </p:nvPr>
        </p:nvGraphicFramePr>
        <p:xfrm>
          <a:off x="640435" y="1740595"/>
          <a:ext cx="11068010" cy="35661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068010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3200" noProof="0" dirty="0">
                          <a:ln>
                            <a:noFill/>
                          </a:ln>
                        </a:rPr>
                        <a:t>Quanto à vida em coletividade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0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Necessidades individuais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A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pt-PT" sz="500" noProof="0" dirty="0">
                        <a:ln>
                          <a:noFill/>
                        </a:ln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noProof="0" dirty="0">
                          <a:ln>
                            <a:noFill/>
                          </a:ln>
                        </a:rPr>
                        <a:t>São aquelas que </a:t>
                      </a: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dizem respeito a cada ser humano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, em função das suas características pessoais, não dependendo do facto de vivermos em comunidade.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pt-PT" sz="500" noProof="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Ex: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 dormir (umas pessoas dormem muito e outras pouco),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noProof="0" dirty="0">
                          <a:ln>
                            <a:noFill/>
                          </a:ln>
                        </a:rPr>
                        <a:t>praticar desporto (umas pessoas praticam e outras não),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noProof="0" dirty="0">
                          <a:ln>
                            <a:noFill/>
                          </a:ln>
                        </a:rPr>
                        <a:t>alimentação (difere de crianças para adultos)...</a:t>
                      </a:r>
                    </a:p>
                  </a:txBody>
                  <a:tcPr>
                    <a:lnL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93244"/>
                  </a:ext>
                </a:extLst>
              </a:tr>
            </a:tbl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5AA80FF-97F0-7CA6-3CCE-1BAD7803C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6583336"/>
              </p:ext>
            </p:extLst>
          </p:nvPr>
        </p:nvGraphicFramePr>
        <p:xfrm>
          <a:off x="5960788" y="3760728"/>
          <a:ext cx="5590777" cy="3471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6587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Classificação das necessidades</a:t>
            </a:r>
          </a:p>
        </p:txBody>
      </p:sp>
      <p:graphicFrame>
        <p:nvGraphicFramePr>
          <p:cNvPr id="31" name="Tabela 6">
            <a:extLst>
              <a:ext uri="{FF2B5EF4-FFF2-40B4-BE49-F238E27FC236}">
                <a16:creationId xmlns:a16="http://schemas.microsoft.com/office/drawing/2014/main" id="{0294E1D2-522C-F7D2-9234-1E907E1F2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07897"/>
              </p:ext>
            </p:extLst>
          </p:nvPr>
        </p:nvGraphicFramePr>
        <p:xfrm>
          <a:off x="640435" y="1730675"/>
          <a:ext cx="11074885" cy="30175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074885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3200" noProof="0" dirty="0">
                          <a:ln>
                            <a:noFill/>
                          </a:ln>
                        </a:rPr>
                        <a:t>Quanto à vida em coletividade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0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Necessidades coletivas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A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pt-PT" sz="1100" noProof="0" dirty="0">
                        <a:ln>
                          <a:noFill/>
                        </a:ln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noProof="0" dirty="0">
                          <a:ln>
                            <a:noFill/>
                          </a:ln>
                        </a:rPr>
                        <a:t>Derivam do facto de o </a:t>
                      </a: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ser humano viver em sociedade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, envolvendo todos os elementos da coletividade.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pt-PT" sz="1100" noProof="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Ex: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 segurança, justiça, defesa, educação...</a:t>
                      </a:r>
                    </a:p>
                  </a:txBody>
                  <a:tcPr>
                    <a:lnL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93244"/>
                  </a:ext>
                </a:extLst>
              </a:tr>
            </a:tbl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785A5F0-ECE0-3FD8-02AB-CEB4BB3FE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1354917"/>
              </p:ext>
            </p:extLst>
          </p:nvPr>
        </p:nvGraphicFramePr>
        <p:xfrm>
          <a:off x="6263297" y="3313841"/>
          <a:ext cx="5871410" cy="3544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8968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Classificação das necessidades – Resumo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96628A6-9497-88B4-CF02-9E84C5CD848C}"/>
              </a:ext>
            </a:extLst>
          </p:cNvPr>
          <p:cNvSpPr/>
          <p:nvPr/>
        </p:nvSpPr>
        <p:spPr>
          <a:xfrm>
            <a:off x="436294" y="2358092"/>
            <a:ext cx="2210457" cy="1419573"/>
          </a:xfrm>
          <a:prstGeom prst="rect">
            <a:avLst/>
          </a:prstGeom>
          <a:solidFill>
            <a:srgbClr val="DFA3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Importância para a nossa vida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22B10F-CC89-34E7-8B59-A2519FA5519D}"/>
              </a:ext>
            </a:extLst>
          </p:cNvPr>
          <p:cNvSpPr/>
          <p:nvPr/>
        </p:nvSpPr>
        <p:spPr>
          <a:xfrm>
            <a:off x="3486637" y="1699699"/>
            <a:ext cx="2149888" cy="770400"/>
          </a:xfrm>
          <a:prstGeom prst="rect">
            <a:avLst/>
          </a:prstGeom>
          <a:solidFill>
            <a:srgbClr val="FFE69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Primárias</a:t>
            </a:r>
            <a:endParaRPr lang="pt-P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E189802-8D44-76B2-E8D9-D60F23D4DC8F}"/>
              </a:ext>
            </a:extLst>
          </p:cNvPr>
          <p:cNvSpPr/>
          <p:nvPr/>
        </p:nvSpPr>
        <p:spPr>
          <a:xfrm>
            <a:off x="3491768" y="2616373"/>
            <a:ext cx="2149888" cy="770400"/>
          </a:xfrm>
          <a:prstGeom prst="rect">
            <a:avLst/>
          </a:prstGeom>
          <a:solidFill>
            <a:srgbClr val="FFE69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Secundárias</a:t>
            </a:r>
            <a:endParaRPr lang="pt-P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EC89BE11-DF0B-77CC-B78F-D532F96EA81E}"/>
              </a:ext>
            </a:extLst>
          </p:cNvPr>
          <p:cNvCxnSpPr>
            <a:cxnSpLocks/>
          </p:cNvCxnSpPr>
          <p:nvPr/>
        </p:nvCxnSpPr>
        <p:spPr>
          <a:xfrm>
            <a:off x="2988238" y="3067879"/>
            <a:ext cx="498399" cy="0"/>
          </a:xfrm>
          <a:prstGeom prst="straightConnector1">
            <a:avLst/>
          </a:prstGeom>
          <a:ln w="76200">
            <a:solidFill>
              <a:srgbClr val="E4B2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>
            <a:extLst>
              <a:ext uri="{FF2B5EF4-FFF2-40B4-BE49-F238E27FC236}">
                <a16:creationId xmlns:a16="http://schemas.microsoft.com/office/drawing/2014/main" id="{F7AA75A9-7130-DB66-8598-B914DC30E9A6}"/>
              </a:ext>
            </a:extLst>
          </p:cNvPr>
          <p:cNvSpPr/>
          <p:nvPr/>
        </p:nvSpPr>
        <p:spPr>
          <a:xfrm>
            <a:off x="3486637" y="3530766"/>
            <a:ext cx="2149888" cy="770400"/>
          </a:xfrm>
          <a:prstGeom prst="rect">
            <a:avLst/>
          </a:prstGeom>
          <a:solidFill>
            <a:srgbClr val="FFE69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Terciárias</a:t>
            </a:r>
            <a:endParaRPr lang="pt-P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329C305-4901-EA9A-E624-81F34EA855B7}"/>
              </a:ext>
            </a:extLst>
          </p:cNvPr>
          <p:cNvSpPr/>
          <p:nvPr/>
        </p:nvSpPr>
        <p:spPr>
          <a:xfrm>
            <a:off x="436293" y="4995082"/>
            <a:ext cx="2210457" cy="1091380"/>
          </a:xfrm>
          <a:prstGeom prst="rect">
            <a:avLst/>
          </a:prstGeom>
          <a:solidFill>
            <a:srgbClr val="DFA3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 em coletividade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69C2998-23B5-ACEA-1244-093807EF1840}"/>
              </a:ext>
            </a:extLst>
          </p:cNvPr>
          <p:cNvSpPr/>
          <p:nvPr/>
        </p:nvSpPr>
        <p:spPr>
          <a:xfrm>
            <a:off x="3532712" y="4624871"/>
            <a:ext cx="2149888" cy="770400"/>
          </a:xfrm>
          <a:prstGeom prst="rect">
            <a:avLst/>
          </a:prstGeom>
          <a:solidFill>
            <a:srgbClr val="FFE69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Individuais</a:t>
            </a:r>
            <a:endParaRPr lang="pt-P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Conexão Reta Unidirecional 29">
            <a:extLst>
              <a:ext uri="{FF2B5EF4-FFF2-40B4-BE49-F238E27FC236}">
                <a16:creationId xmlns:a16="http://schemas.microsoft.com/office/drawing/2014/main" id="{A837E61A-0461-EA5A-8AF5-265E8BD608B4}"/>
              </a:ext>
            </a:extLst>
          </p:cNvPr>
          <p:cNvCxnSpPr/>
          <p:nvPr/>
        </p:nvCxnSpPr>
        <p:spPr>
          <a:xfrm>
            <a:off x="3029182" y="5082065"/>
            <a:ext cx="498399" cy="0"/>
          </a:xfrm>
          <a:prstGeom prst="straightConnector1">
            <a:avLst/>
          </a:prstGeom>
          <a:ln w="76200">
            <a:solidFill>
              <a:srgbClr val="E4B2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734ADB6A-3DF3-998A-8025-FF85FDEE0B0B}"/>
              </a:ext>
            </a:extLst>
          </p:cNvPr>
          <p:cNvSpPr/>
          <p:nvPr/>
        </p:nvSpPr>
        <p:spPr>
          <a:xfrm>
            <a:off x="3527581" y="5527889"/>
            <a:ext cx="2149888" cy="770400"/>
          </a:xfrm>
          <a:prstGeom prst="rect">
            <a:avLst/>
          </a:prstGeom>
          <a:solidFill>
            <a:srgbClr val="FFE69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Coletivas</a:t>
            </a:r>
            <a:endParaRPr lang="pt-P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DD2F3874-9EB1-49DC-9371-04C1A9D6E036}"/>
              </a:ext>
            </a:extLst>
          </p:cNvPr>
          <p:cNvCxnSpPr/>
          <p:nvPr/>
        </p:nvCxnSpPr>
        <p:spPr>
          <a:xfrm>
            <a:off x="3024051" y="5985083"/>
            <a:ext cx="498399" cy="0"/>
          </a:xfrm>
          <a:prstGeom prst="straightConnector1">
            <a:avLst/>
          </a:prstGeom>
          <a:ln w="76200">
            <a:solidFill>
              <a:srgbClr val="E4B2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Unidirecional 7">
            <a:extLst>
              <a:ext uri="{FF2B5EF4-FFF2-40B4-BE49-F238E27FC236}">
                <a16:creationId xmlns:a16="http://schemas.microsoft.com/office/drawing/2014/main" id="{AE88F4C5-D624-8D34-54DC-845F51E9A4A8}"/>
              </a:ext>
            </a:extLst>
          </p:cNvPr>
          <p:cNvCxnSpPr>
            <a:cxnSpLocks/>
          </p:cNvCxnSpPr>
          <p:nvPr/>
        </p:nvCxnSpPr>
        <p:spPr>
          <a:xfrm>
            <a:off x="5636525" y="2084905"/>
            <a:ext cx="498399" cy="0"/>
          </a:xfrm>
          <a:prstGeom prst="straightConnector1">
            <a:avLst/>
          </a:prstGeom>
          <a:ln w="76200">
            <a:solidFill>
              <a:srgbClr val="E4B2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31DE51AF-E2F9-A1ED-46E1-2BE47FF665E9}"/>
              </a:ext>
            </a:extLst>
          </p:cNvPr>
          <p:cNvCxnSpPr/>
          <p:nvPr/>
        </p:nvCxnSpPr>
        <p:spPr>
          <a:xfrm>
            <a:off x="5636525" y="3001573"/>
            <a:ext cx="498399" cy="0"/>
          </a:xfrm>
          <a:prstGeom prst="straightConnector1">
            <a:avLst/>
          </a:prstGeom>
          <a:ln w="76200">
            <a:solidFill>
              <a:srgbClr val="E4B2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B5715BE6-F7B6-4AE1-4020-1049B1650A64}"/>
              </a:ext>
            </a:extLst>
          </p:cNvPr>
          <p:cNvCxnSpPr>
            <a:cxnSpLocks/>
          </p:cNvCxnSpPr>
          <p:nvPr/>
        </p:nvCxnSpPr>
        <p:spPr>
          <a:xfrm>
            <a:off x="5636525" y="3915972"/>
            <a:ext cx="498399" cy="0"/>
          </a:xfrm>
          <a:prstGeom prst="straightConnector1">
            <a:avLst/>
          </a:prstGeom>
          <a:ln w="76200">
            <a:solidFill>
              <a:srgbClr val="E4B2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2986CBAD-CCD1-FB90-A314-1934E8D9FFC6}"/>
              </a:ext>
            </a:extLst>
          </p:cNvPr>
          <p:cNvCxnSpPr/>
          <p:nvPr/>
        </p:nvCxnSpPr>
        <p:spPr>
          <a:xfrm>
            <a:off x="5677469" y="5032578"/>
            <a:ext cx="498399" cy="0"/>
          </a:xfrm>
          <a:prstGeom prst="straightConnector1">
            <a:avLst/>
          </a:prstGeom>
          <a:ln w="76200">
            <a:solidFill>
              <a:srgbClr val="E4B2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1CB858B8-ADDC-3CF9-4105-F8887EF15950}"/>
              </a:ext>
            </a:extLst>
          </p:cNvPr>
          <p:cNvCxnSpPr/>
          <p:nvPr/>
        </p:nvCxnSpPr>
        <p:spPr>
          <a:xfrm>
            <a:off x="5672338" y="5894652"/>
            <a:ext cx="498399" cy="0"/>
          </a:xfrm>
          <a:prstGeom prst="straightConnector1">
            <a:avLst/>
          </a:prstGeom>
          <a:ln w="76200">
            <a:solidFill>
              <a:srgbClr val="E4B2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EF0CE6A8-607F-4651-E5DB-5EBBC0CF663C}"/>
              </a:ext>
            </a:extLst>
          </p:cNvPr>
          <p:cNvSpPr/>
          <p:nvPr/>
        </p:nvSpPr>
        <p:spPr>
          <a:xfrm>
            <a:off x="6140054" y="1700658"/>
            <a:ext cx="5659271" cy="769441"/>
          </a:xfrm>
          <a:prstGeom prst="rect">
            <a:avLst/>
          </a:prstGeom>
          <a:noFill/>
          <a:ln w="28575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Precisamos de satisfazê-las para sobrevivermos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4C8197F-847D-1DFD-7F9C-45E202E381AF}"/>
              </a:ext>
            </a:extLst>
          </p:cNvPr>
          <p:cNvSpPr/>
          <p:nvPr/>
        </p:nvSpPr>
        <p:spPr>
          <a:xfrm>
            <a:off x="6140054" y="2617332"/>
            <a:ext cx="5659271" cy="769441"/>
          </a:xfrm>
          <a:prstGeom prst="rect">
            <a:avLst/>
          </a:prstGeom>
          <a:noFill/>
          <a:ln w="28575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sua satisfação melhora a qualidade de vida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CA5D8D-1B74-F7E7-B1D5-CBA843BDF8BA}"/>
              </a:ext>
            </a:extLst>
          </p:cNvPr>
          <p:cNvSpPr/>
          <p:nvPr/>
        </p:nvSpPr>
        <p:spPr>
          <a:xfrm>
            <a:off x="6140054" y="3557309"/>
            <a:ext cx="5659271" cy="769441"/>
          </a:xfrm>
          <a:prstGeom prst="rect">
            <a:avLst/>
          </a:prstGeom>
          <a:noFill/>
          <a:ln w="28575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sua satisfação é dispensável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CDB3B68-8731-1333-DFA3-1438EB4836D9}"/>
              </a:ext>
            </a:extLst>
          </p:cNvPr>
          <p:cNvSpPr/>
          <p:nvPr/>
        </p:nvSpPr>
        <p:spPr>
          <a:xfrm>
            <a:off x="6170737" y="4624871"/>
            <a:ext cx="5659271" cy="769441"/>
          </a:xfrm>
          <a:prstGeom prst="rect">
            <a:avLst/>
          </a:prstGeom>
          <a:noFill/>
          <a:ln w="28575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Referem-se às características de cada indivíduo e não dependem da vida em sociedade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6B2C0CD-43ED-06D7-CC48-A5D0977F0135}"/>
              </a:ext>
            </a:extLst>
          </p:cNvPr>
          <p:cNvSpPr/>
          <p:nvPr/>
        </p:nvSpPr>
        <p:spPr>
          <a:xfrm>
            <a:off x="6170737" y="5526728"/>
            <a:ext cx="5659271" cy="769441"/>
          </a:xfrm>
          <a:prstGeom prst="rect">
            <a:avLst/>
          </a:prstGeom>
          <a:noFill/>
          <a:ln w="28575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Resultam do facto de vivermos em sociedade</a:t>
            </a:r>
          </a:p>
        </p:txBody>
      </p:sp>
      <p:cxnSp>
        <p:nvCxnSpPr>
          <p:cNvPr id="32" name="Conexão Reta Unidirecional 31">
            <a:extLst>
              <a:ext uri="{FF2B5EF4-FFF2-40B4-BE49-F238E27FC236}">
                <a16:creationId xmlns:a16="http://schemas.microsoft.com/office/drawing/2014/main" id="{B328FA39-E228-96D1-CAA9-73DCAE46D850}"/>
              </a:ext>
            </a:extLst>
          </p:cNvPr>
          <p:cNvCxnSpPr/>
          <p:nvPr/>
        </p:nvCxnSpPr>
        <p:spPr>
          <a:xfrm>
            <a:off x="2993369" y="2156899"/>
            <a:ext cx="498399" cy="0"/>
          </a:xfrm>
          <a:prstGeom prst="straightConnector1">
            <a:avLst/>
          </a:prstGeom>
          <a:ln w="76200">
            <a:solidFill>
              <a:srgbClr val="E4B2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21CEAE33-2030-BB39-8353-58595DD7B9C4}"/>
              </a:ext>
            </a:extLst>
          </p:cNvPr>
          <p:cNvCxnSpPr>
            <a:cxnSpLocks/>
          </p:cNvCxnSpPr>
          <p:nvPr/>
        </p:nvCxnSpPr>
        <p:spPr>
          <a:xfrm>
            <a:off x="2988238" y="2125548"/>
            <a:ext cx="0" cy="1897200"/>
          </a:xfrm>
          <a:prstGeom prst="straightConnector1">
            <a:avLst/>
          </a:prstGeom>
          <a:ln w="76200">
            <a:solidFill>
              <a:srgbClr val="E4B2E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xão Reta Unidirecional 35">
            <a:extLst>
              <a:ext uri="{FF2B5EF4-FFF2-40B4-BE49-F238E27FC236}">
                <a16:creationId xmlns:a16="http://schemas.microsoft.com/office/drawing/2014/main" id="{7FFFAE74-0A3C-9EFD-2251-02C29E965208}"/>
              </a:ext>
            </a:extLst>
          </p:cNvPr>
          <p:cNvCxnSpPr>
            <a:cxnSpLocks/>
          </p:cNvCxnSpPr>
          <p:nvPr/>
        </p:nvCxnSpPr>
        <p:spPr>
          <a:xfrm>
            <a:off x="2649317" y="3067879"/>
            <a:ext cx="338921" cy="0"/>
          </a:xfrm>
          <a:prstGeom prst="straightConnector1">
            <a:avLst/>
          </a:prstGeom>
          <a:ln w="76200">
            <a:solidFill>
              <a:srgbClr val="E4B2E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xão Reta Unidirecional 37">
            <a:extLst>
              <a:ext uri="{FF2B5EF4-FFF2-40B4-BE49-F238E27FC236}">
                <a16:creationId xmlns:a16="http://schemas.microsoft.com/office/drawing/2014/main" id="{FCFE1A6C-B65E-7A1C-5016-C446BD162A1E}"/>
              </a:ext>
            </a:extLst>
          </p:cNvPr>
          <p:cNvCxnSpPr>
            <a:cxnSpLocks/>
          </p:cNvCxnSpPr>
          <p:nvPr/>
        </p:nvCxnSpPr>
        <p:spPr>
          <a:xfrm>
            <a:off x="2993369" y="3984206"/>
            <a:ext cx="498399" cy="0"/>
          </a:xfrm>
          <a:prstGeom prst="straightConnector1">
            <a:avLst/>
          </a:prstGeom>
          <a:ln w="76200">
            <a:solidFill>
              <a:srgbClr val="E4B2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ta Unidirecional 40">
            <a:extLst>
              <a:ext uri="{FF2B5EF4-FFF2-40B4-BE49-F238E27FC236}">
                <a16:creationId xmlns:a16="http://schemas.microsoft.com/office/drawing/2014/main" id="{0B034CC1-D754-072A-E0EC-CE42DDD6385F}"/>
              </a:ext>
            </a:extLst>
          </p:cNvPr>
          <p:cNvCxnSpPr>
            <a:cxnSpLocks/>
          </p:cNvCxnSpPr>
          <p:nvPr/>
        </p:nvCxnSpPr>
        <p:spPr>
          <a:xfrm>
            <a:off x="3001886" y="5046225"/>
            <a:ext cx="0" cy="972000"/>
          </a:xfrm>
          <a:prstGeom prst="straightConnector1">
            <a:avLst/>
          </a:prstGeom>
          <a:ln w="76200">
            <a:solidFill>
              <a:srgbClr val="E4B2E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xão Reta Unidirecional 41">
            <a:extLst>
              <a:ext uri="{FF2B5EF4-FFF2-40B4-BE49-F238E27FC236}">
                <a16:creationId xmlns:a16="http://schemas.microsoft.com/office/drawing/2014/main" id="{6C4B39ED-3E01-B936-A7E6-F0DAFC50931F}"/>
              </a:ext>
            </a:extLst>
          </p:cNvPr>
          <p:cNvCxnSpPr>
            <a:cxnSpLocks/>
          </p:cNvCxnSpPr>
          <p:nvPr/>
        </p:nvCxnSpPr>
        <p:spPr>
          <a:xfrm>
            <a:off x="2649317" y="5532225"/>
            <a:ext cx="338921" cy="0"/>
          </a:xfrm>
          <a:prstGeom prst="straightConnector1">
            <a:avLst/>
          </a:prstGeom>
          <a:ln w="76200">
            <a:solidFill>
              <a:srgbClr val="E4B2E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531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3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5" grpId="0" animBg="1"/>
      <p:bldP spid="26" grpId="0" animBg="1"/>
      <p:bldP spid="27" grpId="0" animBg="1"/>
      <p:bldP spid="28" grpId="0" animBg="1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7">
            <a:extLst>
              <a:ext uri="{FF2B5EF4-FFF2-40B4-BE49-F238E27FC236}">
                <a16:creationId xmlns:a16="http://schemas.microsoft.com/office/drawing/2014/main" id="{F40E5FB4-6EF4-1BAD-7B27-2501DE477E72}"/>
              </a:ext>
            </a:extLst>
          </p:cNvPr>
          <p:cNvSpPr txBox="1">
            <a:spLocks/>
          </p:cNvSpPr>
          <p:nvPr/>
        </p:nvSpPr>
        <p:spPr>
          <a:xfrm>
            <a:off x="1" y="1164920"/>
            <a:ext cx="12192000" cy="1173167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8100"/>
              </a:lnSpc>
              <a:spcAft>
                <a:spcPts val="600"/>
              </a:spcAft>
            </a:pPr>
            <a:r>
              <a:rPr lang="pt-PT" sz="5400" b="1" dirty="0">
                <a:solidFill>
                  <a:srgbClr val="02C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1 </a:t>
            </a:r>
          </a:p>
        </p:txBody>
      </p:sp>
      <p:sp>
        <p:nvSpPr>
          <p:cNvPr id="5" name="Título 7">
            <a:extLst>
              <a:ext uri="{FF2B5EF4-FFF2-40B4-BE49-F238E27FC236}">
                <a16:creationId xmlns:a16="http://schemas.microsoft.com/office/drawing/2014/main" id="{3E646C2E-12CE-5FB9-BC66-CD31AB88B577}"/>
              </a:ext>
            </a:extLst>
          </p:cNvPr>
          <p:cNvSpPr txBox="1">
            <a:spLocks/>
          </p:cNvSpPr>
          <p:nvPr/>
        </p:nvSpPr>
        <p:spPr>
          <a:xfrm>
            <a:off x="831471" y="2371265"/>
            <a:ext cx="10388464" cy="1497628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  <a:spcAft>
                <a:spcPts val="600"/>
              </a:spcAft>
            </a:pPr>
            <a:r>
              <a:rPr lang="pt-PT" sz="4400" b="1" spc="-100" dirty="0">
                <a:latin typeface="Arial" panose="020B0604020202020204" pitchFamily="34" charset="0"/>
                <a:cs typeface="Arial" panose="020B0604020202020204" pitchFamily="34" charset="0"/>
              </a:rPr>
              <a:t>A Economia e o problema económico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8B7AD523-2B79-3280-CC91-38ABC1B263B0}"/>
              </a:ext>
            </a:extLst>
          </p:cNvPr>
          <p:cNvSpPr txBox="1">
            <a:spLocks/>
          </p:cNvSpPr>
          <p:nvPr/>
        </p:nvSpPr>
        <p:spPr>
          <a:xfrm>
            <a:off x="0" y="447577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pt-PT" dirty="0">
                <a:solidFill>
                  <a:srgbClr val="02C0FC"/>
                </a:solidFill>
              </a:rPr>
              <a:t>1.3. As necessidades: noção e classificação</a:t>
            </a:r>
            <a:endParaRPr lang="pt-PT" dirty="0">
              <a:solidFill>
                <a:srgbClr val="02C0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2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Conceito de necessidade</a:t>
            </a:r>
            <a:endParaRPr lang="en-PT" sz="4400" b="1" dirty="0">
              <a:solidFill>
                <a:srgbClr val="02C0FC"/>
              </a:solidFill>
            </a:endParaRPr>
          </a:p>
        </p:txBody>
      </p:sp>
      <p:graphicFrame>
        <p:nvGraphicFramePr>
          <p:cNvPr id="21" name="Tabela 6">
            <a:extLst>
              <a:ext uri="{FF2B5EF4-FFF2-40B4-BE49-F238E27FC236}">
                <a16:creationId xmlns:a16="http://schemas.microsoft.com/office/drawing/2014/main" id="{BFCE3952-21D9-74D5-A33D-7C16C4CE3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585366"/>
              </p:ext>
            </p:extLst>
          </p:nvPr>
        </p:nvGraphicFramePr>
        <p:xfrm>
          <a:off x="679636" y="1905960"/>
          <a:ext cx="11035684" cy="15240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035684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3200" noProof="0" dirty="0">
                          <a:solidFill>
                            <a:schemeClr val="tx1"/>
                          </a:solidFill>
                        </a:rPr>
                        <a:t>Necessidade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800" noProof="0" dirty="0"/>
                        <a:t>Estado de carência ou mal-estar que queremos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800" noProof="0" dirty="0"/>
                        <a:t>ultrapassar e ver satisfeito.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</a:tbl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6772F871-75BB-61FA-E7D2-AA58B9A32567}"/>
              </a:ext>
            </a:extLst>
          </p:cNvPr>
          <p:cNvSpPr/>
          <p:nvPr/>
        </p:nvSpPr>
        <p:spPr>
          <a:xfrm>
            <a:off x="1554844" y="4051383"/>
            <a:ext cx="1549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Respirar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DBB56E8-5D85-4A71-F021-5E4C6ABDF64D}"/>
              </a:ext>
            </a:extLst>
          </p:cNvPr>
          <p:cNvSpPr/>
          <p:nvPr/>
        </p:nvSpPr>
        <p:spPr>
          <a:xfrm>
            <a:off x="8191485" y="4051382"/>
            <a:ext cx="1295547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0" cap="none" spc="0" dirty="0">
                <a:ln w="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Comer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52E538A-933F-4B30-6E80-F26671073394}"/>
              </a:ext>
            </a:extLst>
          </p:cNvPr>
          <p:cNvSpPr/>
          <p:nvPr/>
        </p:nvSpPr>
        <p:spPr>
          <a:xfrm>
            <a:off x="10070851" y="4658113"/>
            <a:ext cx="13628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0" cap="none" spc="0" dirty="0">
                <a:ln w="0">
                  <a:solidFill>
                    <a:srgbClr val="2CA8D4"/>
                  </a:solidFill>
                </a:ln>
                <a:solidFill>
                  <a:srgbClr val="2C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Dormir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A001488-DEAC-CD9F-C9F2-994E1D59B542}"/>
              </a:ext>
            </a:extLst>
          </p:cNvPr>
          <p:cNvSpPr/>
          <p:nvPr/>
        </p:nvSpPr>
        <p:spPr>
          <a:xfrm>
            <a:off x="4288197" y="4248636"/>
            <a:ext cx="282376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Deslocação até à escola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82C7CE9-A7A0-D895-AE69-525490E8193D}"/>
              </a:ext>
            </a:extLst>
          </p:cNvPr>
          <p:cNvSpPr/>
          <p:nvPr/>
        </p:nvSpPr>
        <p:spPr>
          <a:xfrm>
            <a:off x="5108737" y="5814164"/>
            <a:ext cx="2356543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Ouvir música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9ED9FBE-4B99-7E0E-4259-1A4D5C3138C1}"/>
              </a:ext>
            </a:extLst>
          </p:cNvPr>
          <p:cNvSpPr/>
          <p:nvPr/>
        </p:nvSpPr>
        <p:spPr>
          <a:xfrm>
            <a:off x="1041078" y="5275555"/>
            <a:ext cx="243890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200" b="0" cap="none" spc="0" dirty="0">
                <a:ln w="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Estar com os amigos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6329413-B2AA-66CE-BFC1-016383711D62}"/>
              </a:ext>
            </a:extLst>
          </p:cNvPr>
          <p:cNvSpPr/>
          <p:nvPr/>
        </p:nvSpPr>
        <p:spPr>
          <a:xfrm>
            <a:off x="8191485" y="5321721"/>
            <a:ext cx="21387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200" b="0" cap="none" spc="0" dirty="0">
                <a:ln w="0">
                  <a:solidFill>
                    <a:srgbClr val="DFA3DE"/>
                  </a:solidFill>
                </a:ln>
                <a:solidFill>
                  <a:srgbClr val="DFA3D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Consulta médica</a:t>
            </a:r>
          </a:p>
        </p:txBody>
      </p:sp>
      <p:pic>
        <p:nvPicPr>
          <p:cNvPr id="10" name="Imagem 9" descr="Uma imagem com caixa, pessoa&#10;&#10;Descrição gerada automaticamente">
            <a:extLst>
              <a:ext uri="{FF2B5EF4-FFF2-40B4-BE49-F238E27FC236}">
                <a16:creationId xmlns:a16="http://schemas.microsoft.com/office/drawing/2014/main" id="{71A0662B-CA70-A7AF-FCA3-BD1EB7D4F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8" b="93516" l="9291" r="98986">
                        <a14:foregroundMark x1="54730" y1="39193" x2="66892" y2="51729"/>
                        <a14:foregroundMark x1="59797" y1="60519" x2="67905" y2="72190"/>
                        <a14:foregroundMark x1="29223" y1="94380" x2="72972" y2="93586"/>
                        <a14:foregroundMark x1="61149" y1="38473" x2="99493" y2="20173"/>
                        <a14:foregroundMark x1="56588" y1="35159" x2="68412" y2="14986"/>
                        <a14:foregroundMark x1="68412" y1="14986" x2="98311" y2="6052"/>
                        <a14:foregroundMark x1="98311" y1="6052" x2="99155" y2="6052"/>
                        <a14:foregroundMark x1="55068" y1="32709" x2="57601" y2="31124"/>
                        <a14:foregroundMark x1="46791" y1="39049" x2="27703" y2="52017"/>
                        <a14:foregroundMark x1="27703" y1="52017" x2="48311" y2="34006"/>
                        <a14:foregroundMark x1="48311" y1="34006" x2="48311" y2="34006"/>
                        <a14:foregroundMark x1="77365" y1="4323" x2="78378" y2="3746"/>
                        <a14:foregroundMark x1="89189" y1="4611" x2="72973" y2="4323"/>
                        <a14:foregroundMark x1="91554" y1="288" x2="98142" y2="3314"/>
                        <a14:foregroundMark x1="31757" y1="61095" x2="31081" y2="60807"/>
                        <a14:foregroundMark x1="31081" y1="58646" x2="32601" y2="72478"/>
                        <a14:backgroundMark x1="75845" y1="93228" x2="75845" y2="97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0" y="590880"/>
            <a:ext cx="2546350" cy="298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258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Características das necessidades</a:t>
            </a:r>
          </a:p>
        </p:txBody>
      </p:sp>
      <p:graphicFrame>
        <p:nvGraphicFramePr>
          <p:cNvPr id="31" name="Tabela 6">
            <a:extLst>
              <a:ext uri="{FF2B5EF4-FFF2-40B4-BE49-F238E27FC236}">
                <a16:creationId xmlns:a16="http://schemas.microsoft.com/office/drawing/2014/main" id="{0294E1D2-522C-F7D2-9234-1E907E1F2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849085"/>
              </p:ext>
            </p:extLst>
          </p:nvPr>
        </p:nvGraphicFramePr>
        <p:xfrm>
          <a:off x="495513" y="1905110"/>
          <a:ext cx="11200974" cy="43129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200974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3200" noProof="0" dirty="0">
                          <a:ln>
                            <a:noFill/>
                          </a:ln>
                        </a:rPr>
                        <a:t>Multiplicidade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noProof="0" dirty="0">
                          <a:ln>
                            <a:noFill/>
                          </a:ln>
                        </a:rPr>
                        <a:t>As necessidades que sentimos: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C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PT" sz="2800" noProof="0" dirty="0">
                          <a:ln>
                            <a:noFill/>
                          </a:ln>
                        </a:rPr>
                        <a:t>são </a:t>
                      </a:r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múltiplas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 e </a:t>
                      </a:r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ilimitadas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 (número quase infinito);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C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renovam-se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 – não basta satisfazê-las uma única vez, porque voltam a surgir (</a:t>
                      </a:r>
                      <a:r>
                        <a:rPr lang="pt-PT" sz="2800" noProof="0" dirty="0" err="1">
                          <a:ln>
                            <a:noFill/>
                          </a:ln>
                        </a:rPr>
                        <a:t>ex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: respirar, comer, beber, dormir, ...);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podem surgir ao mesmo tempo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, mas não as podemos satisfazer em simultâneo (</a:t>
                      </a:r>
                      <a:r>
                        <a:rPr lang="pt-PT" sz="2800" noProof="0" dirty="0" err="1">
                          <a:ln>
                            <a:noFill/>
                          </a:ln>
                        </a:rPr>
                        <a:t>ex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: dormir e estudar), exigindo </a:t>
                      </a:r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hierarquização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 (ordenação de acordo com a intensidade com que as sentimos – dará origem às escolhas).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</a:tbl>
          </a:graphicData>
        </a:graphic>
      </p:graphicFrame>
      <p:pic>
        <p:nvPicPr>
          <p:cNvPr id="3" name="Picture 2" descr="A variety of foods on a table&#10;&#10;Description automatically generated">
            <a:extLst>
              <a:ext uri="{FF2B5EF4-FFF2-40B4-BE49-F238E27FC236}">
                <a16:creationId xmlns:a16="http://schemas.microsoft.com/office/drawing/2014/main" id="{E80D5689-9CE0-6E39-D55B-28DC45809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" b="98627" l="229" r="98570">
                        <a14:foregroundMark x1="34439" y1="27124" x2="44908" y2="8240"/>
                        <a14:foregroundMark x1="44908" y1="8240" x2="56350" y2="515"/>
                        <a14:foregroundMark x1="57208" y1="78541" x2="60790" y2="97000"/>
                        <a14:foregroundMark x1="60984" y1="82918" x2="77346" y2="93391"/>
                        <a14:foregroundMark x1="77346" y1="93391" x2="96167" y2="63948"/>
                        <a14:foregroundMark x1="96167" y1="63948" x2="64531" y2="72189"/>
                        <a14:foregroundMark x1="64531" y1="72189" x2="59268" y2="82232"/>
                        <a14:foregroundMark x1="69966" y1="40601" x2="65732" y2="15451"/>
                        <a14:foregroundMark x1="65732" y1="15451" x2="66590" y2="172"/>
                        <a14:foregroundMark x1="72426" y1="35622" x2="94737" y2="33219"/>
                        <a14:foregroundMark x1="94737" y1="33219" x2="89474" y2="3262"/>
                        <a14:foregroundMark x1="89474" y1="3262" x2="73913" y2="11674"/>
                        <a14:foregroundMark x1="73913" y1="11674" x2="72426" y2="34335"/>
                        <a14:foregroundMark x1="98112" y1="515" x2="94394" y2="28927"/>
                        <a14:foregroundMark x1="94394" y1="28927" x2="98570" y2="6094"/>
                        <a14:foregroundMark x1="98570" y1="6094" x2="98513" y2="858"/>
                        <a14:foregroundMark x1="95595" y1="31502" x2="75973" y2="32446"/>
                        <a14:foregroundMark x1="75973" y1="32446" x2="83181" y2="62833"/>
                        <a14:foregroundMark x1="83181" y1="62833" x2="96110" y2="36052"/>
                        <a14:foregroundMark x1="96110" y1="36052" x2="95423" y2="31845"/>
                        <a14:foregroundMark x1="96682" y1="42146" x2="97712" y2="41888"/>
                        <a14:foregroundMark x1="94794" y1="41202" x2="88501" y2="54421"/>
                        <a14:foregroundMark x1="96682" y1="45579" x2="93936" y2="56910"/>
                        <a14:foregroundMark x1="93535" y1="46266" x2="94565" y2="51588"/>
                        <a14:foregroundMark x1="94565" y1="49700" x2="94165" y2="57167"/>
                        <a14:foregroundMark x1="92048" y1="49700" x2="93535" y2="60687"/>
                        <a14:foregroundMark x1="93764" y1="93562" x2="75973" y2="91073"/>
                        <a14:foregroundMark x1="75973" y1="91073" x2="75973" y2="91073"/>
                        <a14:foregroundMark x1="37586" y1="34678" x2="30034" y2="40000"/>
                        <a14:foregroundMark x1="47998" y1="86695" x2="49485" y2="89185"/>
                        <a14:foregroundMark x1="46968" y1="93219" x2="50915" y2="93562"/>
                        <a14:foregroundMark x1="45309" y1="89442" x2="47197" y2="91674"/>
                        <a14:foregroundMark x1="40275" y1="87296" x2="45309" y2="86009"/>
                        <a14:foregroundMark x1="56350" y1="90129" x2="59096" y2="87296"/>
                        <a14:foregroundMark x1="53261" y1="89442" x2="54462" y2="84120"/>
                        <a14:foregroundMark x1="53890" y1="94163" x2="54691" y2="97940"/>
                        <a14:foregroundMark x1="14817" y1="40258" x2="14817" y2="40258"/>
                        <a14:foregroundMark x1="14188" y1="40000" x2="14817" y2="41202"/>
                        <a14:backgroundMark x1="2517" y1="3777" x2="3833" y2="40687"/>
                        <a14:backgroundMark x1="9153" y1="2833" x2="12243" y2="30300"/>
                        <a14:backgroundMark x1="915" y1="27382" x2="915" y2="32704"/>
                        <a14:backgroundMark x1="4634" y1="32189" x2="8867" y2="32961"/>
                        <a14:backgroundMark x1="572" y1="32189" x2="1373" y2="34936"/>
                        <a14:backgroundMark x1="2517" y1="32189" x2="2689" y2="34421"/>
                        <a14:backgroundMark x1="18535" y1="1631" x2="15332" y2="26009"/>
                        <a14:backgroundMark x1="15332" y1="26009" x2="13043" y2="30987"/>
                        <a14:backgroundMark x1="17735" y1="4979" x2="20481" y2="13476"/>
                        <a14:backgroundMark x1="59668" y1="98283" x2="73455" y2="97339"/>
                        <a14:backgroundMark x1="73455" y1="97339" x2="86957" y2="99142"/>
                        <a14:backgroundMark x1="86957" y1="99142" x2="87700" y2="99742"/>
                        <a14:backgroundMark x1="99027" y1="88841" x2="93192" y2="9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86509"/>
            <a:ext cx="4572001" cy="30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48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Características das necessidades</a:t>
            </a:r>
          </a:p>
        </p:txBody>
      </p:sp>
      <p:graphicFrame>
        <p:nvGraphicFramePr>
          <p:cNvPr id="31" name="Tabela 6">
            <a:extLst>
              <a:ext uri="{FF2B5EF4-FFF2-40B4-BE49-F238E27FC236}">
                <a16:creationId xmlns:a16="http://schemas.microsoft.com/office/drawing/2014/main" id="{0294E1D2-522C-F7D2-9234-1E907E1F2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633917"/>
              </p:ext>
            </p:extLst>
          </p:nvPr>
        </p:nvGraphicFramePr>
        <p:xfrm>
          <a:off x="533826" y="1775431"/>
          <a:ext cx="11156524" cy="41605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156524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3200" noProof="0" dirty="0">
                          <a:ln>
                            <a:noFill/>
                          </a:ln>
                        </a:rPr>
                        <a:t>Saciabilidade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noProof="0" dirty="0">
                          <a:ln>
                            <a:noFill/>
                          </a:ln>
                        </a:rPr>
                        <a:t>À medida que satisfazemos uma necessidade, a </a:t>
                      </a:r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intensidade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 com que a sentimos </a:t>
                      </a:r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vai diminuindo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, até </a:t>
                      </a:r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desaparecer completamente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 – ficamos saciados.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pt-PT" sz="2800" u="sng" noProof="0" dirty="0">
                        <a:ln>
                          <a:noFill/>
                        </a:ln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u="sng" noProof="0" dirty="0">
                          <a:ln>
                            <a:noFill/>
                          </a:ln>
                        </a:rPr>
                        <a:t>Exemplo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: se tivermos sede, enquanto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noProof="0" dirty="0">
                          <a:ln>
                            <a:noFill/>
                          </a:ln>
                        </a:rPr>
                        <a:t>bebemos copos consecutivos de água,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noProof="0" dirty="0">
                          <a:ln>
                            <a:noFill/>
                          </a:ln>
                        </a:rPr>
                        <a:t>esta vai diminuindo, até desaparecer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noProof="0" dirty="0">
                          <a:ln>
                            <a:noFill/>
                          </a:ln>
                        </a:rPr>
                        <a:t>completamente, até ficarmos saciados.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</a:tbl>
          </a:graphicData>
        </a:graphic>
      </p:graphicFrame>
      <p:pic>
        <p:nvPicPr>
          <p:cNvPr id="4" name="Picture 3" descr="A person drinking a glass of water&#10;&#10;Description automatically generated">
            <a:extLst>
              <a:ext uri="{FF2B5EF4-FFF2-40B4-BE49-F238E27FC236}">
                <a16:creationId xmlns:a16="http://schemas.microsoft.com/office/drawing/2014/main" id="{547D4CDC-CA04-BFB0-53F6-231D0B524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99" y="3486150"/>
            <a:ext cx="4898351" cy="275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47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Características das necessidades</a:t>
            </a:r>
          </a:p>
        </p:txBody>
      </p:sp>
      <p:graphicFrame>
        <p:nvGraphicFramePr>
          <p:cNvPr id="31" name="Tabela 6">
            <a:extLst>
              <a:ext uri="{FF2B5EF4-FFF2-40B4-BE49-F238E27FC236}">
                <a16:creationId xmlns:a16="http://schemas.microsoft.com/office/drawing/2014/main" id="{0294E1D2-522C-F7D2-9234-1E907E1F2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418828"/>
              </p:ext>
            </p:extLst>
          </p:nvPr>
        </p:nvGraphicFramePr>
        <p:xfrm>
          <a:off x="533826" y="1715721"/>
          <a:ext cx="11181924" cy="43129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181924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3200" noProof="0" dirty="0">
                          <a:ln>
                            <a:noFill/>
                          </a:ln>
                        </a:rPr>
                        <a:t>Substituibilidade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noProof="0" dirty="0">
                          <a:ln>
                            <a:noFill/>
                          </a:ln>
                        </a:rPr>
                        <a:t>A </a:t>
                      </a:r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mesma necessidade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 pode ser satisfeita através da utilização de diferentes bens ou serviços.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pt-PT" sz="2800" noProof="0" dirty="0">
                        <a:ln>
                          <a:noFill/>
                        </a:ln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u="sng" noProof="0" dirty="0">
                          <a:ln>
                            <a:noFill/>
                          </a:ln>
                        </a:rPr>
                        <a:t>Exemplo</a:t>
                      </a:r>
                      <a:r>
                        <a:rPr lang="pt-PT" sz="2800" noProof="0" dirty="0">
                          <a:ln>
                            <a:noFill/>
                          </a:ln>
                        </a:rPr>
                        <a:t>: se estivermos em casa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noProof="0" dirty="0">
                          <a:ln>
                            <a:noFill/>
                          </a:ln>
                        </a:rPr>
                        <a:t>e tivermos frio, podemos vestir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noProof="0" dirty="0">
                          <a:ln>
                            <a:noFill/>
                          </a:ln>
                        </a:rPr>
                        <a:t>uma camisola, cobrir-nos com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noProof="0" dirty="0">
                          <a:ln>
                            <a:noFill/>
                          </a:ln>
                        </a:rPr>
                        <a:t>uma manta, ligar o aquecedor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800" noProof="0" dirty="0">
                          <a:ln>
                            <a:noFill/>
                          </a:ln>
                        </a:rPr>
                        <a:t>ou beber uma bebida quente,...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</a:tbl>
          </a:graphicData>
        </a:graphic>
      </p:graphicFrame>
      <p:pic>
        <p:nvPicPr>
          <p:cNvPr id="3" name="Picture 2" descr="A person sitting on a couch with a cup of coffee&#10;&#10;Description automatically generated">
            <a:extLst>
              <a:ext uri="{FF2B5EF4-FFF2-40B4-BE49-F238E27FC236}">
                <a16:creationId xmlns:a16="http://schemas.microsoft.com/office/drawing/2014/main" id="{45F3212C-191C-C4D4-46A2-1D97F7C23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8"/>
          <a:stretch/>
        </p:blipFill>
        <p:spPr>
          <a:xfrm>
            <a:off x="6756400" y="3122873"/>
            <a:ext cx="4959350" cy="290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93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7381182-E70D-489E-0880-BE9B110F7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3157072"/>
              </p:ext>
            </p:extLst>
          </p:nvPr>
        </p:nvGraphicFramePr>
        <p:xfrm>
          <a:off x="6914528" y="4620126"/>
          <a:ext cx="4917670" cy="3173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1" name="Tabela 6">
            <a:extLst>
              <a:ext uri="{FF2B5EF4-FFF2-40B4-BE49-F238E27FC236}">
                <a16:creationId xmlns:a16="http://schemas.microsoft.com/office/drawing/2014/main" id="{0294E1D2-522C-F7D2-9234-1E907E1F2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565172"/>
              </p:ext>
            </p:extLst>
          </p:nvPr>
        </p:nvGraphicFramePr>
        <p:xfrm>
          <a:off x="533827" y="1630530"/>
          <a:ext cx="8493295" cy="53797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493295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3200" noProof="0" dirty="0">
                          <a:ln>
                            <a:noFill/>
                          </a:ln>
                        </a:rPr>
                        <a:t>Relatividade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noProof="0" dirty="0">
                          <a:ln>
                            <a:noFill/>
                          </a:ln>
                        </a:rPr>
                        <a:t>As necessidades…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variam de pessoa para pessoa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, de acordo com os seus gostos, idade, profissão, nível de rendimentos... (</a:t>
                      </a:r>
                      <a:r>
                        <a:rPr lang="pt-PT" sz="2400" noProof="0" dirty="0" err="1">
                          <a:ln>
                            <a:noFill/>
                          </a:ln>
                        </a:rPr>
                        <a:t>ex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: algumas pessoas precisam de óculos, outras não);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variam no tempo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, porque o ser humano vai inventando novos bens e serviços e, consequentemente, novas necessidades (</a:t>
                      </a:r>
                      <a:r>
                        <a:rPr lang="pt-PT" sz="2400" noProof="0" dirty="0" err="1">
                          <a:ln>
                            <a:noFill/>
                          </a:ln>
                        </a:rPr>
                        <a:t>ex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: telemóvel e redes sociais – há 100 anos não havia essa necessidade);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variam no espaço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, porque diferem de país para país, de acordo com a sua localização geográfica, o seu clima, a sua cultura... (</a:t>
                      </a:r>
                      <a:r>
                        <a:rPr lang="pt-PT" sz="2400" noProof="0" dirty="0" err="1">
                          <a:ln>
                            <a:noFill/>
                          </a:ln>
                        </a:rPr>
                        <a:t>ex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: o clima influencia as necessidades relativas ao vestuário).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pt-PT" sz="2400" noProof="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72746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Características das necessidades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C105F02-0A9B-6B5C-7D1A-EC79899A71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3437351"/>
              </p:ext>
            </p:extLst>
          </p:nvPr>
        </p:nvGraphicFramePr>
        <p:xfrm>
          <a:off x="8202378" y="579270"/>
          <a:ext cx="5327904" cy="2657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F943EAF-B5E4-C389-BDCE-CEA0618D86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37182"/>
              </p:ext>
            </p:extLst>
          </p:nvPr>
        </p:nvGraphicFramePr>
        <p:xfrm>
          <a:off x="6758309" y="1950058"/>
          <a:ext cx="5129853" cy="3416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894122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Características das necessidades – Resumo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96628A6-9497-88B4-CF02-9E84C5CD848C}"/>
              </a:ext>
            </a:extLst>
          </p:cNvPr>
          <p:cNvSpPr/>
          <p:nvPr/>
        </p:nvSpPr>
        <p:spPr>
          <a:xfrm>
            <a:off x="589243" y="1986307"/>
            <a:ext cx="2439939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Multiplicidade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22B10F-CC89-34E7-8B59-A2519FA5519D}"/>
              </a:ext>
            </a:extLst>
          </p:cNvPr>
          <p:cNvSpPr/>
          <p:nvPr/>
        </p:nvSpPr>
        <p:spPr>
          <a:xfrm>
            <a:off x="3527581" y="1986307"/>
            <a:ext cx="77004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necessidades são variadas e repetem-se, ao longo do dia e da nossa vida</a:t>
            </a:r>
            <a:endParaRPr lang="pt-P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610F079-91D9-FB93-F448-A9AA9C1CD96C}"/>
              </a:ext>
            </a:extLst>
          </p:cNvPr>
          <p:cNvSpPr/>
          <p:nvPr/>
        </p:nvSpPr>
        <p:spPr>
          <a:xfrm>
            <a:off x="594374" y="3080405"/>
            <a:ext cx="2439939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Saciabilidade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E189802-8D44-76B2-E8D9-D60F23D4DC8F}"/>
              </a:ext>
            </a:extLst>
          </p:cNvPr>
          <p:cNvSpPr/>
          <p:nvPr/>
        </p:nvSpPr>
        <p:spPr>
          <a:xfrm>
            <a:off x="3532712" y="3080405"/>
            <a:ext cx="77004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intensidade da necessidade vai diminuindo à medida que é satisfeita, até desaparecer</a:t>
            </a:r>
            <a:endParaRPr lang="pt-P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exão Reta Unidirecional 22">
            <a:extLst>
              <a:ext uri="{FF2B5EF4-FFF2-40B4-BE49-F238E27FC236}">
                <a16:creationId xmlns:a16="http://schemas.microsoft.com/office/drawing/2014/main" id="{BFF9B7BA-7457-AC91-21CF-B22EDABCA4D2}"/>
              </a:ext>
            </a:extLst>
          </p:cNvPr>
          <p:cNvCxnSpPr>
            <a:stCxn id="3" idx="3"/>
            <a:endCxn id="6" idx="1"/>
          </p:cNvCxnSpPr>
          <p:nvPr/>
        </p:nvCxnSpPr>
        <p:spPr>
          <a:xfrm>
            <a:off x="3029182" y="2443507"/>
            <a:ext cx="498399" cy="0"/>
          </a:xfrm>
          <a:prstGeom prst="straightConnector1">
            <a:avLst/>
          </a:prstGeom>
          <a:ln w="76200">
            <a:solidFill>
              <a:srgbClr val="DFA3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EC89BE11-DF0B-77CC-B78F-D532F96EA81E}"/>
              </a:ext>
            </a:extLst>
          </p:cNvPr>
          <p:cNvCxnSpPr/>
          <p:nvPr/>
        </p:nvCxnSpPr>
        <p:spPr>
          <a:xfrm>
            <a:off x="3029182" y="3537599"/>
            <a:ext cx="498399" cy="0"/>
          </a:xfrm>
          <a:prstGeom prst="straightConnector1">
            <a:avLst/>
          </a:prstGeom>
          <a:ln w="76200">
            <a:solidFill>
              <a:srgbClr val="DFA3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D5770C31-850B-F031-C6F8-6332BD8EA8C5}"/>
              </a:ext>
            </a:extLst>
          </p:cNvPr>
          <p:cNvSpPr/>
          <p:nvPr/>
        </p:nvSpPr>
        <p:spPr>
          <a:xfrm>
            <a:off x="589243" y="4158574"/>
            <a:ext cx="2439939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Substituibilidade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7AA75A9-7130-DB66-8598-B914DC30E9A6}"/>
              </a:ext>
            </a:extLst>
          </p:cNvPr>
          <p:cNvSpPr/>
          <p:nvPr/>
        </p:nvSpPr>
        <p:spPr>
          <a:xfrm>
            <a:off x="3527581" y="4158574"/>
            <a:ext cx="77004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necessidade pode ser satisfeita através da utilização de diferentes bens ou serviços</a:t>
            </a:r>
            <a:endParaRPr lang="pt-P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329C305-4901-EA9A-E624-81F34EA855B7}"/>
              </a:ext>
            </a:extLst>
          </p:cNvPr>
          <p:cNvSpPr/>
          <p:nvPr/>
        </p:nvSpPr>
        <p:spPr>
          <a:xfrm>
            <a:off x="594374" y="5198084"/>
            <a:ext cx="2439939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Relatividade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69C2998-23B5-ACEA-1244-093807EF1840}"/>
              </a:ext>
            </a:extLst>
          </p:cNvPr>
          <p:cNvSpPr/>
          <p:nvPr/>
        </p:nvSpPr>
        <p:spPr>
          <a:xfrm>
            <a:off x="3532712" y="5198084"/>
            <a:ext cx="77004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necessidades são relativas: variam no tempo, no espaço e de pessoa para pessoa</a:t>
            </a:r>
            <a:endParaRPr lang="pt-P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D3B4F9BC-1015-9B87-9387-30F648F16810}"/>
              </a:ext>
            </a:extLst>
          </p:cNvPr>
          <p:cNvCxnSpPr>
            <a:stCxn id="25" idx="3"/>
            <a:endCxn id="26" idx="1"/>
          </p:cNvCxnSpPr>
          <p:nvPr/>
        </p:nvCxnSpPr>
        <p:spPr>
          <a:xfrm>
            <a:off x="3029182" y="4615774"/>
            <a:ext cx="498399" cy="0"/>
          </a:xfrm>
          <a:prstGeom prst="straightConnector1">
            <a:avLst/>
          </a:prstGeom>
          <a:ln w="76200">
            <a:solidFill>
              <a:srgbClr val="DFA3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xão Reta Unidirecional 29">
            <a:extLst>
              <a:ext uri="{FF2B5EF4-FFF2-40B4-BE49-F238E27FC236}">
                <a16:creationId xmlns:a16="http://schemas.microsoft.com/office/drawing/2014/main" id="{A837E61A-0461-EA5A-8AF5-265E8BD608B4}"/>
              </a:ext>
            </a:extLst>
          </p:cNvPr>
          <p:cNvCxnSpPr/>
          <p:nvPr/>
        </p:nvCxnSpPr>
        <p:spPr>
          <a:xfrm>
            <a:off x="3029182" y="5655278"/>
            <a:ext cx="498399" cy="0"/>
          </a:xfrm>
          <a:prstGeom prst="straightConnector1">
            <a:avLst/>
          </a:prstGeom>
          <a:ln w="76200">
            <a:solidFill>
              <a:srgbClr val="DFA3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596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3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5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61089"/>
            <a:ext cx="10332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2C0FC"/>
                </a:solidFill>
              </a:rPr>
              <a:t>Classificação das necessidades</a:t>
            </a:r>
          </a:p>
        </p:txBody>
      </p:sp>
      <p:graphicFrame>
        <p:nvGraphicFramePr>
          <p:cNvPr id="31" name="Tabela 6">
            <a:extLst>
              <a:ext uri="{FF2B5EF4-FFF2-40B4-BE49-F238E27FC236}">
                <a16:creationId xmlns:a16="http://schemas.microsoft.com/office/drawing/2014/main" id="{0294E1D2-522C-F7D2-9234-1E907E1F2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729014"/>
              </p:ext>
            </p:extLst>
          </p:nvPr>
        </p:nvGraphicFramePr>
        <p:xfrm>
          <a:off x="630995" y="1726841"/>
          <a:ext cx="11084325" cy="265418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084325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517066">
                <a:tc>
                  <a:txBody>
                    <a:bodyPr/>
                    <a:lstStyle/>
                    <a:p>
                      <a:pPr algn="ctr"/>
                      <a:r>
                        <a:rPr lang="pt-PT" sz="3200" noProof="0" dirty="0">
                          <a:ln>
                            <a:noFill/>
                          </a:ln>
                        </a:rPr>
                        <a:t>Quanto à importância para a nossa vida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0073"/>
                  </a:ext>
                </a:extLst>
              </a:tr>
              <a:tr h="462638">
                <a:tc>
                  <a:txBody>
                    <a:bodyPr/>
                    <a:lstStyle/>
                    <a:p>
                      <a:pPr algn="ctr"/>
                      <a:r>
                        <a:rPr lang="pt-PT" sz="2800" b="1" noProof="0" dirty="0">
                          <a:ln>
                            <a:noFill/>
                          </a:ln>
                        </a:rPr>
                        <a:t>Necessidades primárias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A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109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pt-PT" sz="1050" noProof="0" dirty="0">
                        <a:ln>
                          <a:noFill/>
                        </a:ln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noProof="0" dirty="0">
                          <a:ln>
                            <a:noFill/>
                          </a:ln>
                        </a:rPr>
                        <a:t>A sua satisfação é considerada </a:t>
                      </a: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indispensável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 para a sobrevivência do ser humano.</a:t>
                      </a:r>
                    </a:p>
                  </a:txBody>
                  <a:tcPr>
                    <a:lnL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  <a:tr h="4082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PT" sz="2400" b="1" noProof="0" dirty="0">
                          <a:ln>
                            <a:noFill/>
                          </a:ln>
                        </a:rPr>
                        <a:t>Ex:</a:t>
                      </a:r>
                      <a:r>
                        <a:rPr lang="pt-PT" sz="2400" noProof="0" dirty="0">
                          <a:ln>
                            <a:noFill/>
                          </a:ln>
                        </a:rPr>
                        <a:t> respirar, comer, beber, dormir, habitação, saúde...</a:t>
                      </a:r>
                    </a:p>
                  </a:txBody>
                  <a:tcPr>
                    <a:lnL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A3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93244"/>
                  </a:ext>
                </a:extLst>
              </a:tr>
            </a:tbl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749C447-53D2-4C07-C767-DBE84DDE4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8700540"/>
              </p:ext>
            </p:extLst>
          </p:nvPr>
        </p:nvGraphicFramePr>
        <p:xfrm>
          <a:off x="785311" y="4518594"/>
          <a:ext cx="2425402" cy="2131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A6E302-3B52-053B-9AD5-377EF8DFE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5063971"/>
              </p:ext>
            </p:extLst>
          </p:nvPr>
        </p:nvGraphicFramePr>
        <p:xfrm>
          <a:off x="3582158" y="4518594"/>
          <a:ext cx="2425401" cy="2131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11B0559-7E0F-4CC4-10A5-73E678CE7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595172"/>
              </p:ext>
            </p:extLst>
          </p:nvPr>
        </p:nvGraphicFramePr>
        <p:xfrm>
          <a:off x="6379004" y="4518594"/>
          <a:ext cx="2425402" cy="2131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BEF2C2-13EB-772D-F5CB-3AF6AEA900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109806"/>
              </p:ext>
            </p:extLst>
          </p:nvPr>
        </p:nvGraphicFramePr>
        <p:xfrm>
          <a:off x="9175850" y="4477334"/>
          <a:ext cx="2425403" cy="2172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477990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342777F9EEB14CBD555C9EE005CB6E" ma:contentTypeVersion="9" ma:contentTypeDescription="Create a new document." ma:contentTypeScope="" ma:versionID="4b80a73959f632f85a7416d3bab506f9">
  <xsd:schema xmlns:xsd="http://www.w3.org/2001/XMLSchema" xmlns:xs="http://www.w3.org/2001/XMLSchema" xmlns:p="http://schemas.microsoft.com/office/2006/metadata/properties" xmlns:ns2="cb71bede-553d-4438-b00b-aa5e35250a9b" xmlns:ns3="af389f1f-d747-4a0f-97a4-9e2e25d2829f" targetNamespace="http://schemas.microsoft.com/office/2006/metadata/properties" ma:root="true" ma:fieldsID="99b6856beb21fb33af55028a4192f474" ns2:_="" ns3:_="">
    <xsd:import namespace="cb71bede-553d-4438-b00b-aa5e35250a9b"/>
    <xsd:import namespace="af389f1f-d747-4a0f-97a4-9e2e25d282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71bede-553d-4438-b00b-aa5e35250a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6835972-f8a2-4812-8b30-771f0bdfe4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389f1f-d747-4a0f-97a4-9e2e25d2829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71bede-553d-4438-b00b-aa5e35250a9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5A58F1-5C32-4101-9A9A-A897D96DE7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6982A8-B679-407A-B9EA-6E7427ECCB93}"/>
</file>

<file path=customXml/itemProps3.xml><?xml version="1.0" encoding="utf-8"?>
<ds:datastoreItem xmlns:ds="http://schemas.openxmlformats.org/officeDocument/2006/customXml" ds:itemID="{3BB27A7E-9BCE-4962-84D8-BD2A1BC12BB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16118</TotalTime>
  <Words>745</Words>
  <Application>Microsoft Office PowerPoint</Application>
  <PresentationFormat>Widescreen</PresentationFormat>
  <Paragraphs>116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Filipe Alves</dc:creator>
  <cp:lastModifiedBy>Jéssica Moreira</cp:lastModifiedBy>
  <cp:revision>198</cp:revision>
  <dcterms:created xsi:type="dcterms:W3CDTF">2021-02-18T12:33:41Z</dcterms:created>
  <dcterms:modified xsi:type="dcterms:W3CDTF">2023-07-06T11:04:00Z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0x010100012A398C2B643B4F909EC509F2358874</vt:lpwstr>
  </property>
</Properties>
</file>