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2" r:id="rId4"/>
  </p:sldMasterIdLst>
  <p:notesMasterIdLst>
    <p:notesMasterId r:id="rId11"/>
  </p:notesMasterIdLst>
  <p:sldIdLst>
    <p:sldId id="578" r:id="rId5"/>
    <p:sldId id="579" r:id="rId6"/>
    <p:sldId id="580" r:id="rId7"/>
    <p:sldId id="646" r:id="rId8"/>
    <p:sldId id="662" r:id="rId9"/>
    <p:sldId id="6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Vasconcelos" initials="TV" lastIdx="1" clrIdx="0">
    <p:extLst>
      <p:ext uri="{19B8F6BF-5375-455C-9EA6-DF929625EA0E}">
        <p15:presenceInfo xmlns:p15="http://schemas.microsoft.com/office/powerpoint/2012/main" userId="S::tvasconcelos@portoeditora.pt::fb95eba5-598f-45f5-9c91-0c958230fa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FFF2CC"/>
    <a:srgbClr val="EEF7E9"/>
    <a:srgbClr val="E2F0D9"/>
    <a:srgbClr val="FFEEFD"/>
    <a:srgbClr val="FFE699"/>
    <a:srgbClr val="DFA3DE"/>
    <a:srgbClr val="ED8C87"/>
    <a:srgbClr val="E86E67"/>
    <a:srgbClr val="D16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7F8E97-6EB5-4F7A-9572-06D59AEA6B56}" v="297" dt="2023-07-24T14:41:54.2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Estilo com Tema 1 - Destaqu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Destaqu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Destaqu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Estilo Médio 2 - Destaqu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Destaqu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4" autoAdjust="0"/>
    <p:restoredTop sz="94795"/>
  </p:normalViewPr>
  <p:slideViewPr>
    <p:cSldViewPr snapToGrid="0">
      <p:cViewPr>
        <p:scale>
          <a:sx n="130" d="100"/>
          <a:sy n="130" d="100"/>
        </p:scale>
        <p:origin x="126" y="576"/>
      </p:cViewPr>
      <p:guideLst>
        <p:guide orient="horz" pos="30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éssica Moreira" userId="11f802e1-f7c5-422c-984a-ec8c6d46fa92" providerId="ADAL" clId="{177F8E97-6EB5-4F7A-9572-06D59AEA6B56}"/>
    <pc:docChg chg="undo redo custSel addSld delSld modSld sldOrd">
      <pc:chgData name="Jéssica Moreira" userId="11f802e1-f7c5-422c-984a-ec8c6d46fa92" providerId="ADAL" clId="{177F8E97-6EB5-4F7A-9572-06D59AEA6B56}" dt="2023-07-24T14:42:02.633" v="1292" actId="18131"/>
      <pc:docMkLst>
        <pc:docMk/>
      </pc:docMkLst>
      <pc:sldChg chg="modTransition">
        <pc:chgData name="Jéssica Moreira" userId="11f802e1-f7c5-422c-984a-ec8c6d46fa92" providerId="ADAL" clId="{177F8E97-6EB5-4F7A-9572-06D59AEA6B56}" dt="2023-07-24T10:11:01.690" v="867"/>
        <pc:sldMkLst>
          <pc:docMk/>
          <pc:sldMk cId="3727790121" sldId="578"/>
        </pc:sldMkLst>
      </pc:sldChg>
      <pc:sldChg chg="modTransition">
        <pc:chgData name="Jéssica Moreira" userId="11f802e1-f7c5-422c-984a-ec8c6d46fa92" providerId="ADAL" clId="{177F8E97-6EB5-4F7A-9572-06D59AEA6B56}" dt="2023-07-24T10:11:01.690" v="867"/>
        <pc:sldMkLst>
          <pc:docMk/>
          <pc:sldMk cId="2512720471" sldId="579"/>
        </pc:sldMkLst>
      </pc:sldChg>
      <pc:sldChg chg="modSp mod modTransition modAnim">
        <pc:chgData name="Jéssica Moreira" userId="11f802e1-f7c5-422c-984a-ec8c6d46fa92" providerId="ADAL" clId="{177F8E97-6EB5-4F7A-9572-06D59AEA6B56}" dt="2023-07-24T14:25:51.889" v="1191" actId="1035"/>
        <pc:sldMkLst>
          <pc:docMk/>
          <pc:sldMk cId="758525809" sldId="580"/>
        </pc:sldMkLst>
        <pc:spChg chg="mod">
          <ac:chgData name="Jéssica Moreira" userId="11f802e1-f7c5-422c-984a-ec8c6d46fa92" providerId="ADAL" clId="{177F8E97-6EB5-4F7A-9572-06D59AEA6B56}" dt="2023-07-24T14:25:51.889" v="1191" actId="1035"/>
          <ac:spMkLst>
            <pc:docMk/>
            <pc:sldMk cId="758525809" sldId="580"/>
            <ac:spMk id="14" creationId="{6A5F8CDC-2422-0643-B517-5908214DB4D8}"/>
          </ac:spMkLst>
        </pc:spChg>
        <pc:spChg chg="mod">
          <ac:chgData name="Jéssica Moreira" userId="11f802e1-f7c5-422c-984a-ec8c6d46fa92" providerId="ADAL" clId="{177F8E97-6EB5-4F7A-9572-06D59AEA6B56}" dt="2023-07-24T09:16:56.914" v="8" actId="1076"/>
          <ac:spMkLst>
            <pc:docMk/>
            <pc:sldMk cId="758525809" sldId="580"/>
            <ac:spMk id="20" creationId="{C1C68330-7FD7-AF42-119F-596C0BC4EC28}"/>
          </ac:spMkLst>
        </pc:spChg>
        <pc:cxnChg chg="mod">
          <ac:chgData name="Jéssica Moreira" userId="11f802e1-f7c5-422c-984a-ec8c6d46fa92" providerId="ADAL" clId="{177F8E97-6EB5-4F7A-9572-06D59AEA6B56}" dt="2023-07-24T09:15:38.655" v="6" actId="14100"/>
          <ac:cxnSpMkLst>
            <pc:docMk/>
            <pc:sldMk cId="758525809" sldId="580"/>
            <ac:cxnSpMk id="16" creationId="{C2F49B51-F294-05CE-D273-C7B7756A3CED}"/>
          </ac:cxnSpMkLst>
        </pc:cxnChg>
        <pc:cxnChg chg="mod">
          <ac:chgData name="Jéssica Moreira" userId="11f802e1-f7c5-422c-984a-ec8c6d46fa92" providerId="ADAL" clId="{177F8E97-6EB5-4F7A-9572-06D59AEA6B56}" dt="2023-07-24T09:15:35.487" v="5" actId="14100"/>
          <ac:cxnSpMkLst>
            <pc:docMk/>
            <pc:sldMk cId="758525809" sldId="580"/>
            <ac:cxnSpMk id="18" creationId="{FFA4BC66-64A0-9C4E-55FF-743849EBE367}"/>
          </ac:cxnSpMkLst>
        </pc:cxnChg>
        <pc:cxnChg chg="mod">
          <ac:chgData name="Jéssica Moreira" userId="11f802e1-f7c5-422c-984a-ec8c6d46fa92" providerId="ADAL" clId="{177F8E97-6EB5-4F7A-9572-06D59AEA6B56}" dt="2023-07-24T09:15:41.838" v="7" actId="14100"/>
          <ac:cxnSpMkLst>
            <pc:docMk/>
            <pc:sldMk cId="758525809" sldId="580"/>
            <ac:cxnSpMk id="19" creationId="{8C83AB62-6765-2FBB-33FD-6D3766FE2D9F}"/>
          </ac:cxnSpMkLst>
        </pc:cxnChg>
        <pc:cxnChg chg="mod">
          <ac:chgData name="Jéssica Moreira" userId="11f802e1-f7c5-422c-984a-ec8c6d46fa92" providerId="ADAL" clId="{177F8E97-6EB5-4F7A-9572-06D59AEA6B56}" dt="2023-07-24T09:16:56.914" v="8" actId="1076"/>
          <ac:cxnSpMkLst>
            <pc:docMk/>
            <pc:sldMk cId="758525809" sldId="580"/>
            <ac:cxnSpMk id="21" creationId="{EABB8E90-2E42-4E87-874F-FFBC77F66DBD}"/>
          </ac:cxnSpMkLst>
        </pc:cxnChg>
      </pc:sldChg>
      <pc:sldChg chg="addSp delSp modSp mod modTransition modAnim">
        <pc:chgData name="Jéssica Moreira" userId="11f802e1-f7c5-422c-984a-ec8c6d46fa92" providerId="ADAL" clId="{177F8E97-6EB5-4F7A-9572-06D59AEA6B56}" dt="2023-07-24T14:26:40.512" v="1219" actId="1035"/>
        <pc:sldMkLst>
          <pc:docMk/>
          <pc:sldMk cId="599206116" sldId="646"/>
        </pc:sldMkLst>
        <pc:spChg chg="mod">
          <ac:chgData name="Jéssica Moreira" userId="11f802e1-f7c5-422c-984a-ec8c6d46fa92" providerId="ADAL" clId="{177F8E97-6EB5-4F7A-9572-06D59AEA6B56}" dt="2023-07-24T14:25:57.561" v="1195" actId="1035"/>
          <ac:spMkLst>
            <pc:docMk/>
            <pc:sldMk cId="599206116" sldId="646"/>
            <ac:spMk id="2" creationId="{94801F2E-C1BC-E7BB-4A93-92A08E706774}"/>
          </ac:spMkLst>
        </pc:spChg>
        <pc:graphicFrameChg chg="mod modGraphic">
          <ac:chgData name="Jéssica Moreira" userId="11f802e1-f7c5-422c-984a-ec8c6d46fa92" providerId="ADAL" clId="{177F8E97-6EB5-4F7A-9572-06D59AEA6B56}" dt="2023-07-24T14:26:40.512" v="1219" actId="1035"/>
          <ac:graphicFrameMkLst>
            <pc:docMk/>
            <pc:sldMk cId="599206116" sldId="646"/>
            <ac:graphicFrameMk id="21" creationId="{BFCE3952-21D9-74D5-A33D-7C16C4CE37A1}"/>
          </ac:graphicFrameMkLst>
        </pc:graphicFrameChg>
        <pc:picChg chg="add mod ord modCrop">
          <ac:chgData name="Jéssica Moreira" userId="11f802e1-f7c5-422c-984a-ec8c6d46fa92" providerId="ADAL" clId="{177F8E97-6EB5-4F7A-9572-06D59AEA6B56}" dt="2023-07-24T09:26:05.356" v="77" actId="167"/>
          <ac:picMkLst>
            <pc:docMk/>
            <pc:sldMk cId="599206116" sldId="646"/>
            <ac:picMk id="4" creationId="{E09F0410-7C3D-E0B6-436F-5806AFF5DACA}"/>
          </ac:picMkLst>
        </pc:picChg>
        <pc:picChg chg="mod ord modCrop">
          <ac:chgData name="Jéssica Moreira" userId="11f802e1-f7c5-422c-984a-ec8c6d46fa92" providerId="ADAL" clId="{177F8E97-6EB5-4F7A-9572-06D59AEA6B56}" dt="2023-07-24T09:27:48.787" v="95" actId="166"/>
          <ac:picMkLst>
            <pc:docMk/>
            <pc:sldMk cId="599206116" sldId="646"/>
            <ac:picMk id="6" creationId="{145631A4-DC00-9D12-097E-BDAA95206F7E}"/>
          </ac:picMkLst>
        </pc:picChg>
        <pc:picChg chg="add del mod">
          <ac:chgData name="Jéssica Moreira" userId="11f802e1-f7c5-422c-984a-ec8c6d46fa92" providerId="ADAL" clId="{177F8E97-6EB5-4F7A-9572-06D59AEA6B56}" dt="2023-07-24T09:24:37.249" v="62" actId="478"/>
          <ac:picMkLst>
            <pc:docMk/>
            <pc:sldMk cId="599206116" sldId="646"/>
            <ac:picMk id="7" creationId="{B2B67C0A-7D34-AA57-4532-B6D8D715F57E}"/>
          </ac:picMkLst>
        </pc:picChg>
        <pc:picChg chg="add mod ord modCrop">
          <ac:chgData name="Jéssica Moreira" userId="11f802e1-f7c5-422c-984a-ec8c6d46fa92" providerId="ADAL" clId="{177F8E97-6EB5-4F7A-9572-06D59AEA6B56}" dt="2023-07-24T09:25:24.868" v="74" actId="167"/>
          <ac:picMkLst>
            <pc:docMk/>
            <pc:sldMk cId="599206116" sldId="646"/>
            <ac:picMk id="9" creationId="{EC784A97-CE6C-FDEA-EFB4-4C6CDF21FC6C}"/>
          </ac:picMkLst>
        </pc:picChg>
        <pc:picChg chg="add mod ord modCrop">
          <ac:chgData name="Jéssica Moreira" userId="11f802e1-f7c5-422c-984a-ec8c6d46fa92" providerId="ADAL" clId="{177F8E97-6EB5-4F7A-9572-06D59AEA6B56}" dt="2023-07-24T09:27:57.379" v="96" actId="1076"/>
          <ac:picMkLst>
            <pc:docMk/>
            <pc:sldMk cId="599206116" sldId="646"/>
            <ac:picMk id="11" creationId="{EF2E76FB-0263-D73D-CE60-A11D8DF2D5B1}"/>
          </ac:picMkLst>
        </pc:picChg>
      </pc:sldChg>
      <pc:sldChg chg="modSp mod modTransition">
        <pc:chgData name="Jéssica Moreira" userId="11f802e1-f7c5-422c-984a-ec8c6d46fa92" providerId="ADAL" clId="{177F8E97-6EB5-4F7A-9572-06D59AEA6B56}" dt="2023-07-24T14:26:30.802" v="1211" actId="1035"/>
        <pc:sldMkLst>
          <pc:docMk/>
          <pc:sldMk cId="3866673020" sldId="662"/>
        </pc:sldMkLst>
        <pc:spChg chg="mod">
          <ac:chgData name="Jéssica Moreira" userId="11f802e1-f7c5-422c-984a-ec8c6d46fa92" providerId="ADAL" clId="{177F8E97-6EB5-4F7A-9572-06D59AEA6B56}" dt="2023-07-24T14:26:05.017" v="1199" actId="1035"/>
          <ac:spMkLst>
            <pc:docMk/>
            <pc:sldMk cId="3866673020" sldId="662"/>
            <ac:spMk id="2" creationId="{94801F2E-C1BC-E7BB-4A93-92A08E706774}"/>
          </ac:spMkLst>
        </pc:spChg>
        <pc:graphicFrameChg chg="mod modGraphic">
          <ac:chgData name="Jéssica Moreira" userId="11f802e1-f7c5-422c-984a-ec8c6d46fa92" providerId="ADAL" clId="{177F8E97-6EB5-4F7A-9572-06D59AEA6B56}" dt="2023-07-24T14:26:30.802" v="1211" actId="1035"/>
          <ac:graphicFrameMkLst>
            <pc:docMk/>
            <pc:sldMk cId="3866673020" sldId="662"/>
            <ac:graphicFrameMk id="21" creationId="{BFCE3952-21D9-74D5-A33D-7C16C4CE37A1}"/>
          </ac:graphicFrameMkLst>
        </pc:graphicFrameChg>
        <pc:picChg chg="mod modCrop">
          <ac:chgData name="Jéssica Moreira" userId="11f802e1-f7c5-422c-984a-ec8c6d46fa92" providerId="ADAL" clId="{177F8E97-6EB5-4F7A-9572-06D59AEA6B56}" dt="2023-07-24T09:29:01.970" v="129" actId="1035"/>
          <ac:picMkLst>
            <pc:docMk/>
            <pc:sldMk cId="3866673020" sldId="662"/>
            <ac:picMk id="4" creationId="{1B648EF3-7D4F-FE12-4A76-C3B6EFF31E02}"/>
          </ac:picMkLst>
        </pc:picChg>
      </pc:sldChg>
      <pc:sldChg chg="addSp delSp modSp add del mod ord delAnim modAnim">
        <pc:chgData name="Jéssica Moreira" userId="11f802e1-f7c5-422c-984a-ec8c6d46fa92" providerId="ADAL" clId="{177F8E97-6EB5-4F7A-9572-06D59AEA6B56}" dt="2023-07-24T14:42:02.633" v="1292" actId="18131"/>
        <pc:sldMkLst>
          <pc:docMk/>
          <pc:sldMk cId="2479708301" sldId="663"/>
        </pc:sldMkLst>
        <pc:spChg chg="mod">
          <ac:chgData name="Jéssica Moreira" userId="11f802e1-f7c5-422c-984a-ec8c6d46fa92" providerId="ADAL" clId="{177F8E97-6EB5-4F7A-9572-06D59AEA6B56}" dt="2023-07-24T14:26:13.608" v="1203" actId="1035"/>
          <ac:spMkLst>
            <pc:docMk/>
            <pc:sldMk cId="2479708301" sldId="663"/>
            <ac:spMk id="2" creationId="{B34A1F07-B0F7-4B8C-8983-A0C5374BD33A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3" creationId="{296628A6-9497-88B4-CF02-9E84C5CD848C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5" creationId="{B3C5FB8E-2C7D-5888-09D2-AB8D5B6DDFD4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6" creationId="{EBD6FF1E-5EAE-14DD-1E2D-872F5CCADC77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8" creationId="{A22BCFB0-0BC6-6095-6366-3F7E57E02BB8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10" creationId="{27F671E0-2BCB-83E9-29B0-DCC681D80AE7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11" creationId="{68562529-FE59-AC92-371B-88BF7BB73E4C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12" creationId="{573FE9C3-A379-199D-3E83-236030571808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13" creationId="{FCA39871-CAFB-9071-0415-D6318D1CF16C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15" creationId="{479F2A98-D020-58B9-832A-9CA54285C875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16" creationId="{EF0CE6A8-607F-4651-E5DB-5EBBC0CF663C}"/>
          </ac:spMkLst>
        </pc:spChg>
        <pc:spChg chg="mod">
          <ac:chgData name="Jéssica Moreira" userId="11f802e1-f7c5-422c-984a-ec8c6d46fa92" providerId="ADAL" clId="{177F8E97-6EB5-4F7A-9572-06D59AEA6B56}" dt="2023-07-24T14:39:34.702" v="1288" actId="120"/>
          <ac:spMkLst>
            <pc:docMk/>
            <pc:sldMk cId="2479708301" sldId="663"/>
            <ac:spMk id="17" creationId="{5137C460-4C33-9AFA-3E84-8EC003C0F5BB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18" creationId="{D6CA5D8D-1B74-F7E7-B1D5-CBA843BDF8BA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19" creationId="{2A8E2C8A-3BAE-D4FE-F147-3F287BA884B3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20" creationId="{26B2C0CD-43ED-06D7-CC48-A5D0977F0135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21" creationId="{30D347BE-67E6-2178-4373-AD0203AC7B47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22" creationId="{D3F04E6F-2696-36CD-ADE2-6EA222E8DA3D}"/>
          </ac:spMkLst>
        </pc:spChg>
        <pc:spChg chg="mod">
          <ac:chgData name="Jéssica Moreira" userId="11f802e1-f7c5-422c-984a-ec8c6d46fa92" providerId="ADAL" clId="{177F8E97-6EB5-4F7A-9572-06D59AEA6B56}" dt="2023-07-24T14:39:32.213" v="1287" actId="120"/>
          <ac:spMkLst>
            <pc:docMk/>
            <pc:sldMk cId="2479708301" sldId="663"/>
            <ac:spMk id="24" creationId="{BF7C0F43-4539-5426-6CF8-C325D2D799A0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44" creationId="{5D4AAC1C-9651-3477-12E4-0AEC5FFE57FE}"/>
          </ac:spMkLst>
        </pc:spChg>
        <pc:spChg chg="mod">
          <ac:chgData name="Jéssica Moreira" userId="11f802e1-f7c5-422c-984a-ec8c6d46fa92" providerId="ADAL" clId="{177F8E97-6EB5-4F7A-9572-06D59AEA6B56}" dt="2023-07-24T14:38:58.917" v="1284" actId="1035"/>
          <ac:spMkLst>
            <pc:docMk/>
            <pc:sldMk cId="2479708301" sldId="663"/>
            <ac:spMk id="45" creationId="{C30F63FC-68DE-C0AA-F516-3C8CBAF77019}"/>
          </ac:spMkLst>
        </pc:spChg>
        <pc:picChg chg="add mod modCrop">
          <ac:chgData name="Jéssica Moreira" userId="11f802e1-f7c5-422c-984a-ec8c6d46fa92" providerId="ADAL" clId="{177F8E97-6EB5-4F7A-9572-06D59AEA6B56}" dt="2023-07-24T14:42:02.633" v="1292" actId="18131"/>
          <ac:picMkLst>
            <pc:docMk/>
            <pc:sldMk cId="2479708301" sldId="663"/>
            <ac:picMk id="4" creationId="{228D034D-C44C-5BC5-EEF9-0E4F841BFFB5}"/>
          </ac:picMkLst>
        </pc:picChg>
        <pc:picChg chg="add del mod">
          <ac:chgData name="Jéssica Moreira" userId="11f802e1-f7c5-422c-984a-ec8c6d46fa92" providerId="ADAL" clId="{177F8E97-6EB5-4F7A-9572-06D59AEA6B56}" dt="2023-07-24T09:41:20.048" v="186" actId="478"/>
          <ac:picMkLst>
            <pc:docMk/>
            <pc:sldMk cId="2479708301" sldId="663"/>
            <ac:picMk id="7" creationId="{ADD51188-15A3-5711-FA59-E79642AEEB8D}"/>
          </ac:picMkLst>
        </pc:picChg>
        <pc:picChg chg="add mod">
          <ac:chgData name="Jéssica Moreira" userId="11f802e1-f7c5-422c-984a-ec8c6d46fa92" providerId="ADAL" clId="{177F8E97-6EB5-4F7A-9572-06D59AEA6B56}" dt="2023-07-24T09:47:41.920" v="268" actId="1076"/>
          <ac:picMkLst>
            <pc:docMk/>
            <pc:sldMk cId="2479708301" sldId="663"/>
            <ac:picMk id="14" creationId="{B3FCA3D1-EFFA-E91E-BDA3-64E77531D74F}"/>
          </ac:picMkLst>
        </pc:picChg>
        <pc:picChg chg="del mod modCrop">
          <ac:chgData name="Jéssica Moreira" userId="11f802e1-f7c5-422c-984a-ec8c6d46fa92" providerId="ADAL" clId="{177F8E97-6EB5-4F7A-9572-06D59AEA6B56}" dt="2023-07-24T13:52:59.749" v="929" actId="478"/>
          <ac:picMkLst>
            <pc:docMk/>
            <pc:sldMk cId="2479708301" sldId="663"/>
            <ac:picMk id="28" creationId="{A4FDF66F-1079-6DB7-AB6D-CFBE0A3A7F2E}"/>
          </ac:picMkLst>
        </pc:picChg>
      </pc:sldChg>
      <pc:sldChg chg="addSp delSp modSp add del mod modTransition delAnim modAnim">
        <pc:chgData name="Jéssica Moreira" userId="11f802e1-f7c5-422c-984a-ec8c6d46fa92" providerId="ADAL" clId="{177F8E97-6EB5-4F7A-9572-06D59AEA6B56}" dt="2023-07-24T14:23:29.038" v="1172" actId="47"/>
        <pc:sldMkLst>
          <pc:docMk/>
          <pc:sldMk cId="4198630492" sldId="664"/>
        </pc:sldMkLst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3" creationId="{296628A6-9497-88B4-CF02-9E84C5CD848C}"/>
          </ac:spMkLst>
        </pc:spChg>
        <pc:spChg chg="del">
          <ac:chgData name="Jéssica Moreira" userId="11f802e1-f7c5-422c-984a-ec8c6d46fa92" providerId="ADAL" clId="{177F8E97-6EB5-4F7A-9572-06D59AEA6B56}" dt="2023-07-24T09:54:54.585" v="333" actId="478"/>
          <ac:spMkLst>
            <pc:docMk/>
            <pc:sldMk cId="4198630492" sldId="664"/>
            <ac:spMk id="5" creationId="{B3C5FB8E-2C7D-5888-09D2-AB8D5B6DDFD4}"/>
          </ac:spMkLst>
        </pc:spChg>
        <pc:spChg chg="del mod">
          <ac:chgData name="Jéssica Moreira" userId="11f802e1-f7c5-422c-984a-ec8c6d46fa92" providerId="ADAL" clId="{177F8E97-6EB5-4F7A-9572-06D59AEA6B56}" dt="2023-07-24T09:53:41.066" v="332" actId="478"/>
          <ac:spMkLst>
            <pc:docMk/>
            <pc:sldMk cId="4198630492" sldId="664"/>
            <ac:spMk id="6" creationId="{EBD6FF1E-5EAE-14DD-1E2D-872F5CCADC77}"/>
          </ac:spMkLst>
        </pc:spChg>
        <pc:spChg chg="add del mod">
          <ac:chgData name="Jéssica Moreira" userId="11f802e1-f7c5-422c-984a-ec8c6d46fa92" providerId="ADAL" clId="{177F8E97-6EB5-4F7A-9572-06D59AEA6B56}" dt="2023-07-24T09:55:44.901" v="340" actId="478"/>
          <ac:spMkLst>
            <pc:docMk/>
            <pc:sldMk cId="4198630492" sldId="664"/>
            <ac:spMk id="7" creationId="{6121CD6F-46A7-8A31-1B48-6DEC37D4B470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8" creationId="{A22BCFB0-0BC6-6095-6366-3F7E57E02BB8}"/>
          </ac:spMkLst>
        </pc:spChg>
        <pc:spChg chg="add del mod">
          <ac:chgData name="Jéssica Moreira" userId="11f802e1-f7c5-422c-984a-ec8c6d46fa92" providerId="ADAL" clId="{177F8E97-6EB5-4F7A-9572-06D59AEA6B56}" dt="2023-07-24T10:00:28.644" v="694" actId="478"/>
          <ac:spMkLst>
            <pc:docMk/>
            <pc:sldMk cId="4198630492" sldId="664"/>
            <ac:spMk id="9" creationId="{080D6ECD-671C-6DD5-C7EB-4B2E20F9CC59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10" creationId="{27F671E0-2BCB-83E9-29B0-DCC681D80AE7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11" creationId="{68562529-FE59-AC92-371B-88BF7BB73E4C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12" creationId="{573FE9C3-A379-199D-3E83-236030571808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13" creationId="{FCA39871-CAFB-9071-0415-D6318D1CF16C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15" creationId="{479F2A98-D020-58B9-832A-9CA54285C875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16" creationId="{EF0CE6A8-607F-4651-E5DB-5EBBC0CF663C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17" creationId="{5137C460-4C33-9AFA-3E84-8EC003C0F5BB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18" creationId="{D6CA5D8D-1B74-F7E7-B1D5-CBA843BDF8BA}"/>
          </ac:spMkLst>
        </pc:spChg>
        <pc:spChg chg="del">
          <ac:chgData name="Jéssica Moreira" userId="11f802e1-f7c5-422c-984a-ec8c6d46fa92" providerId="ADAL" clId="{177F8E97-6EB5-4F7A-9572-06D59AEA6B56}" dt="2023-07-24T09:53:36.018" v="328" actId="478"/>
          <ac:spMkLst>
            <pc:docMk/>
            <pc:sldMk cId="4198630492" sldId="664"/>
            <ac:spMk id="19" creationId="{2A8E2C8A-3BAE-D4FE-F147-3F287BA884B3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20" creationId="{26B2C0CD-43ED-06D7-CC48-A5D0977F0135}"/>
          </ac:spMkLst>
        </pc:spChg>
        <pc:spChg chg="del">
          <ac:chgData name="Jéssica Moreira" userId="11f802e1-f7c5-422c-984a-ec8c6d46fa92" providerId="ADAL" clId="{177F8E97-6EB5-4F7A-9572-06D59AEA6B56}" dt="2023-07-24T09:53:35.466" v="327" actId="478"/>
          <ac:spMkLst>
            <pc:docMk/>
            <pc:sldMk cId="4198630492" sldId="664"/>
            <ac:spMk id="21" creationId="{30D347BE-67E6-2178-4373-AD0203AC7B47}"/>
          </ac:spMkLst>
        </pc:spChg>
        <pc:spChg chg="del mod">
          <ac:chgData name="Jéssica Moreira" userId="11f802e1-f7c5-422c-984a-ec8c6d46fa92" providerId="ADAL" clId="{177F8E97-6EB5-4F7A-9572-06D59AEA6B56}" dt="2023-07-24T09:53:39.378" v="331" actId="478"/>
          <ac:spMkLst>
            <pc:docMk/>
            <pc:sldMk cId="4198630492" sldId="664"/>
            <ac:spMk id="22" creationId="{D3F04E6F-2696-36CD-ADE2-6EA222E8DA3D}"/>
          </ac:spMkLst>
        </pc:spChg>
        <pc:spChg chg="add del mod">
          <ac:chgData name="Jéssica Moreira" userId="11f802e1-f7c5-422c-984a-ec8c6d46fa92" providerId="ADAL" clId="{177F8E97-6EB5-4F7A-9572-06D59AEA6B56}" dt="2023-07-24T10:00:51.260" v="698" actId="478"/>
          <ac:spMkLst>
            <pc:docMk/>
            <pc:sldMk cId="4198630492" sldId="664"/>
            <ac:spMk id="23" creationId="{30C5949E-35DA-3F5F-EC17-B2316D51A4E4}"/>
          </ac:spMkLst>
        </pc:spChg>
        <pc:spChg chg="del">
          <ac:chgData name="Jéssica Moreira" userId="11f802e1-f7c5-422c-984a-ec8c6d46fa92" providerId="ADAL" clId="{177F8E97-6EB5-4F7A-9572-06D59AEA6B56}" dt="2023-07-24T09:53:34.537" v="326" actId="478"/>
          <ac:spMkLst>
            <pc:docMk/>
            <pc:sldMk cId="4198630492" sldId="664"/>
            <ac:spMk id="24" creationId="{BF7C0F43-4539-5426-6CF8-C325D2D799A0}"/>
          </ac:spMkLst>
        </pc:spChg>
        <pc:spChg chg="add del mod">
          <ac:chgData name="Jéssica Moreira" userId="11f802e1-f7c5-422c-984a-ec8c6d46fa92" providerId="ADAL" clId="{177F8E97-6EB5-4F7A-9572-06D59AEA6B56}" dt="2023-07-24T10:01:32.820" v="707" actId="478"/>
          <ac:spMkLst>
            <pc:docMk/>
            <pc:sldMk cId="4198630492" sldId="664"/>
            <ac:spMk id="25" creationId="{DB348A0E-114A-2E61-B1D9-F7E6D7F4F763}"/>
          </ac:spMkLst>
        </pc:spChg>
        <pc:spChg chg="add del mod">
          <ac:chgData name="Jéssica Moreira" userId="11f802e1-f7c5-422c-984a-ec8c6d46fa92" providerId="ADAL" clId="{177F8E97-6EB5-4F7A-9572-06D59AEA6B56}" dt="2023-07-24T10:02:32.066" v="720" actId="478"/>
          <ac:spMkLst>
            <pc:docMk/>
            <pc:sldMk cId="4198630492" sldId="664"/>
            <ac:spMk id="26" creationId="{0EA7CA65-E462-AB3F-27A4-5E7F71F6AC5B}"/>
          </ac:spMkLst>
        </pc:spChg>
        <pc:spChg chg="add del mod">
          <ac:chgData name="Jéssica Moreira" userId="11f802e1-f7c5-422c-984a-ec8c6d46fa92" providerId="ADAL" clId="{177F8E97-6EB5-4F7A-9572-06D59AEA6B56}" dt="2023-07-24T10:05:07.665" v="781"/>
          <ac:spMkLst>
            <pc:docMk/>
            <pc:sldMk cId="4198630492" sldId="664"/>
            <ac:spMk id="27" creationId="{A1BDBF02-A90E-FE0E-C753-0375315EF56C}"/>
          </ac:spMkLst>
        </pc:spChg>
        <pc:spChg chg="add mod">
          <ac:chgData name="Jéssica Moreira" userId="11f802e1-f7c5-422c-984a-ec8c6d46fa92" providerId="ADAL" clId="{177F8E97-6EB5-4F7A-9572-06D59AEA6B56}" dt="2023-07-24T13:50:25.947" v="922"/>
          <ac:spMkLst>
            <pc:docMk/>
            <pc:sldMk cId="4198630492" sldId="664"/>
            <ac:spMk id="29" creationId="{25F54CDB-49BE-6A63-E44F-A77E29D1410F}"/>
          </ac:spMkLst>
        </pc:spChg>
        <pc:spChg chg="add mod">
          <ac:chgData name="Jéssica Moreira" userId="11f802e1-f7c5-422c-984a-ec8c6d46fa92" providerId="ADAL" clId="{177F8E97-6EB5-4F7A-9572-06D59AEA6B56}" dt="2023-07-24T10:08:14.749" v="814" actId="14100"/>
          <ac:spMkLst>
            <pc:docMk/>
            <pc:sldMk cId="4198630492" sldId="664"/>
            <ac:spMk id="30" creationId="{D286007F-05FB-A6F6-8117-674E31B4C87E}"/>
          </ac:spMkLst>
        </pc:spChg>
        <pc:spChg chg="add mod">
          <ac:chgData name="Jéssica Moreira" userId="11f802e1-f7c5-422c-984a-ec8c6d46fa92" providerId="ADAL" clId="{177F8E97-6EB5-4F7A-9572-06D59AEA6B56}" dt="2023-07-24T10:08:10.372" v="813" actId="14100"/>
          <ac:spMkLst>
            <pc:docMk/>
            <pc:sldMk cId="4198630492" sldId="664"/>
            <ac:spMk id="31" creationId="{2DB9ECD2-9BC2-ADEF-89F3-3967ACB62A21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44" creationId="{5D4AAC1C-9651-3477-12E4-0AEC5FFE57FE}"/>
          </ac:spMkLst>
        </pc:spChg>
        <pc:spChg chg="del">
          <ac:chgData name="Jéssica Moreira" userId="11f802e1-f7c5-422c-984a-ec8c6d46fa92" providerId="ADAL" clId="{177F8E97-6EB5-4F7A-9572-06D59AEA6B56}" dt="2023-07-24T09:53:31.739" v="325" actId="478"/>
          <ac:spMkLst>
            <pc:docMk/>
            <pc:sldMk cId="4198630492" sldId="664"/>
            <ac:spMk id="45" creationId="{C30F63FC-68DE-C0AA-F516-3C8CBAF77019}"/>
          </ac:spMkLst>
        </pc:spChg>
        <pc:graphicFrameChg chg="add mod modVis modGraphic">
          <ac:chgData name="Jéssica Moreira" userId="11f802e1-f7c5-422c-984a-ec8c6d46fa92" providerId="ADAL" clId="{177F8E97-6EB5-4F7A-9572-06D59AEA6B56}" dt="2023-07-24T13:50:33.906" v="926" actId="14429"/>
          <ac:graphicFrameMkLst>
            <pc:docMk/>
            <pc:sldMk cId="4198630492" sldId="664"/>
            <ac:graphicFrameMk id="4" creationId="{AE93E8AD-8FBC-1058-B61E-7FEFB12D464C}"/>
          </ac:graphicFrameMkLst>
        </pc:graphicFrameChg>
        <pc:picChg chg="del">
          <ac:chgData name="Jéssica Moreira" userId="11f802e1-f7c5-422c-984a-ec8c6d46fa92" providerId="ADAL" clId="{177F8E97-6EB5-4F7A-9572-06D59AEA6B56}" dt="2023-07-24T09:53:31.739" v="325" actId="478"/>
          <ac:picMkLst>
            <pc:docMk/>
            <pc:sldMk cId="4198630492" sldId="664"/>
            <ac:picMk id="14" creationId="{B3FCA3D1-EFFA-E91E-BDA3-64E77531D74F}"/>
          </ac:picMkLst>
        </pc:picChg>
        <pc:picChg chg="del mod">
          <ac:chgData name="Jéssica Moreira" userId="11f802e1-f7c5-422c-984a-ec8c6d46fa92" providerId="ADAL" clId="{177F8E97-6EB5-4F7A-9572-06D59AEA6B56}" dt="2023-07-24T10:10:51.198" v="866" actId="478"/>
          <ac:picMkLst>
            <pc:docMk/>
            <pc:sldMk cId="4198630492" sldId="664"/>
            <ac:picMk id="28" creationId="{A4FDF66F-1079-6DB7-AB6D-CFBE0A3A7F2E}"/>
          </ac:picMkLst>
        </pc:picChg>
      </pc:sldChg>
      <pc:sldChg chg="add del">
        <pc:chgData name="Jéssica Moreira" userId="11f802e1-f7c5-422c-984a-ec8c6d46fa92" providerId="ADAL" clId="{177F8E97-6EB5-4F7A-9572-06D59AEA6B56}" dt="2023-07-24T14:23:29.804" v="1173" actId="47"/>
        <pc:sldMkLst>
          <pc:docMk/>
          <pc:sldMk cId="4244966040" sldId="6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00546-A55A-48CB-95E6-89FA176828A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42E5E-0361-45DD-BC4B-11221F71C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67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42E5E-0361-45DD-BC4B-11221F71C4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0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0936F-B768-C44B-BCF7-6357F544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2B79C-7603-294C-AFB3-32A815E01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8AAB8-CC83-5D46-8ED8-7E8EF5003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5257C-A5CD-8B46-BA09-152A9B9A9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ED3E3-A41D-9A46-917F-23B960599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806DFC-FD04-EE4E-9BE1-30C38673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929F8C-3E84-9041-A9BC-4ADC758BD95C}" type="datetimeFigureOut">
              <a:rPr lang="en-PT" smtClean="0"/>
              <a:t>07/24/2023</a:t>
            </a:fld>
            <a:endParaRPr lang="en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9ECB0-8B9E-D048-8FD8-984C4015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F47CD-288F-CE4A-8DF9-2E60E184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745B4-0E93-874A-95DC-603DA47DB69B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98963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DEA7-89F9-4D58-9401-35D5ACAF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C5801-0A82-4751-983C-4AF4E58BD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8E335-8965-49F5-A441-316454B59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4AF6F-C4BD-4347-820D-52B05110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15421-5F3B-4A63-AC92-307A2562C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D8F69-FA53-4296-814B-F0FB1AE1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2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FC5-737B-4374-B1CF-0FD7049B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39858-9B73-41D9-B4D6-65D03EB83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D2F99-9426-4B9D-95C8-3D3FD56D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F1C54-39FB-4A32-8F72-7009CF7B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AAD24-CB82-4676-A2EE-883324A00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00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72A153-3889-4464-ABA8-7C8D787A0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0BA07-C584-4105-920F-71D3A99A7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FD244-5146-4BF2-B591-2B96B3064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3CE22-22A8-4A56-BC18-8E0300EC3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B415E-7561-4822-8C02-959B1352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74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466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F9B3-A7BF-47A8-A5EC-ECCC4EBD8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E7D4E-5A87-4040-85CA-68EE0BB5B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76D8B-90C4-4B8C-9C73-CA4E596A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91B16-4016-45BA-8C08-8EFFD524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ACBBF-10B6-4EA5-87F3-C44EAC5A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59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AC9A8-EE91-4B9A-8E9E-5B6E10D1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A1BA9-834B-473E-B4A4-E40BDAE4B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FE588-C766-4148-9A68-011FDD92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DC890-EF4E-4E4F-887F-81AEEEFC4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F39B2-3566-425C-B357-8A51CD76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5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FDB56-6650-461E-B5C9-3C3BCF73E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12316-D4AD-46FA-80D0-DE5FE1DEF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E77F5-316B-441D-901B-2AEFAD67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C7290-FF70-4BC2-9A62-E1B8CC98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00A32-1F77-4968-83B8-C3DB7E08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0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AA4DC-E1A1-4FB8-BC2C-CE9138C04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A6C4-D00F-4470-BC76-D894C9DC1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CD4B6-B256-4418-9693-3E74EE8E3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CA8E0-51BC-45FF-B407-DE788E93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14892-A6CE-4047-99FC-BA092CCD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8A2EC-0518-4252-98F0-C579BEC4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4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6BF30-0E92-4D68-90E7-5F07EEEF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E275E-B9E4-4DC1-97F5-697DB0CF8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8CB7A-0DC9-4C67-897C-EEB0ABD8C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2B8E3B-BED2-4A61-9B7C-E1F5F8A76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8D635-85E8-47ED-B429-2907DF2B74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1EF87-F63C-4758-B899-A1265EF0B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C55591-FA7C-4E37-8DE6-8D80E3870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88153-4DCF-4B50-AD5E-D5FFCA77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2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00E3-AE29-4FED-92C7-47F2CBBE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F93DA-0D4B-4CC0-8A99-3D2FC9153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B7BE55-0D1D-445D-8CED-D46E01D65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0A1A1-EAD1-4548-B5E8-8E4AF540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1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6DA11-437E-4C2F-A112-73AE10AA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BA789-71C1-4AC2-8C32-95C5CBBF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FF574-B21E-4E41-9D0D-A6A8EC7F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F88F-75A7-4BE8-A18E-99468FF5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D0BEA-DE3E-4321-98CB-C4278A187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6E1E3-CD3C-40F3-B092-D3A0E48B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F2C37-3101-427D-AC96-B641164F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489D7-3D6D-42B5-A385-79807166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CF698-9AC6-4FE4-8BC8-0663B14F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8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293AE-D95C-42A5-91B2-3A9FEA74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23BE5-B1B8-4A79-BEB2-84AAB6FC7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B72F2-4F08-4156-BBD3-9D4A2E4FC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71873-3BD0-4C2B-82FD-709B0B7B93C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B96FD-F698-48A2-BF07-7E32F4741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0179-5171-4AD9-948E-4E45ECDE0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C7C59-0840-4407-81BE-B8DBC7EF47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C2AFD-52B7-4001-A33A-876C8E147D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5" y="-2988"/>
            <a:ext cx="12195044" cy="686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9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A7CBC-7E4E-474E-9BE3-505A7FA3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016"/>
            <a:ext cx="12236447" cy="68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90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7">
            <a:extLst>
              <a:ext uri="{FF2B5EF4-FFF2-40B4-BE49-F238E27FC236}">
                <a16:creationId xmlns:a16="http://schemas.microsoft.com/office/drawing/2014/main" id="{F40E5FB4-6EF4-1BAD-7B27-2501DE477E72}"/>
              </a:ext>
            </a:extLst>
          </p:cNvPr>
          <p:cNvSpPr txBox="1">
            <a:spLocks/>
          </p:cNvSpPr>
          <p:nvPr/>
        </p:nvSpPr>
        <p:spPr>
          <a:xfrm>
            <a:off x="1" y="1164920"/>
            <a:ext cx="12192000" cy="1173167"/>
          </a:xfrm>
          <a:prstGeom prst="rect">
            <a:avLst/>
          </a:prstGeom>
          <a:ln>
            <a:noFill/>
          </a:ln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8100"/>
              </a:lnSpc>
              <a:spcAft>
                <a:spcPts val="600"/>
              </a:spcAft>
            </a:pPr>
            <a:r>
              <a:rPr lang="pt-PT" sz="5400" b="1" dirty="0">
                <a:solidFill>
                  <a:srgbClr val="E86E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2 </a:t>
            </a:r>
          </a:p>
        </p:txBody>
      </p:sp>
      <p:sp>
        <p:nvSpPr>
          <p:cNvPr id="5" name="Título 7">
            <a:extLst>
              <a:ext uri="{FF2B5EF4-FFF2-40B4-BE49-F238E27FC236}">
                <a16:creationId xmlns:a16="http://schemas.microsoft.com/office/drawing/2014/main" id="{3E646C2E-12CE-5FB9-BC66-CD31AB88B577}"/>
              </a:ext>
            </a:extLst>
          </p:cNvPr>
          <p:cNvSpPr txBox="1">
            <a:spLocks/>
          </p:cNvSpPr>
          <p:nvPr/>
        </p:nvSpPr>
        <p:spPr>
          <a:xfrm>
            <a:off x="831471" y="2371265"/>
            <a:ext cx="10388464" cy="1497628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  <a:spcAft>
                <a:spcPts val="600"/>
              </a:spcAft>
            </a:pPr>
            <a:r>
              <a:rPr lang="pt-PT" sz="4400" b="1" spc="-100" dirty="0">
                <a:latin typeface="Arial" panose="020B0604020202020204" pitchFamily="34" charset="0"/>
                <a:cs typeface="Arial" panose="020B0604020202020204" pitchFamily="34" charset="0"/>
              </a:rPr>
              <a:t>Agentes económicos e atividades económicas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8B7AD523-2B79-3280-CC91-38ABC1B263B0}"/>
              </a:ext>
            </a:extLst>
          </p:cNvPr>
          <p:cNvSpPr txBox="1">
            <a:spLocks/>
          </p:cNvSpPr>
          <p:nvPr/>
        </p:nvSpPr>
        <p:spPr>
          <a:xfrm>
            <a:off x="0" y="447577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pt-PT" dirty="0">
                <a:solidFill>
                  <a:srgbClr val="E86E67"/>
                </a:solidFill>
              </a:rPr>
              <a:t>2.1. Atividades económicas e agentes económicos</a:t>
            </a:r>
            <a:endParaRPr lang="pt-PT" dirty="0">
              <a:solidFill>
                <a:srgbClr val="E86E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2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F8CDC-2422-0643-B517-5908214DB4D8}"/>
              </a:ext>
            </a:extLst>
          </p:cNvPr>
          <p:cNvSpPr txBox="1"/>
          <p:nvPr/>
        </p:nvSpPr>
        <p:spPr>
          <a:xfrm>
            <a:off x="533826" y="802097"/>
            <a:ext cx="1131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rgbClr val="E86E67"/>
                </a:solidFill>
              </a:rPr>
              <a:t>Atividades económicas</a:t>
            </a:r>
            <a:endParaRPr lang="en-PT" sz="4000" b="1" dirty="0">
              <a:solidFill>
                <a:srgbClr val="E86E67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E2627D1-2C14-D72B-7F7B-DAC84109F7CE}"/>
              </a:ext>
            </a:extLst>
          </p:cNvPr>
          <p:cNvSpPr/>
          <p:nvPr/>
        </p:nvSpPr>
        <p:spPr>
          <a:xfrm>
            <a:off x="1527057" y="1786305"/>
            <a:ext cx="2324329" cy="868632"/>
          </a:xfrm>
          <a:prstGeom prst="rect">
            <a:avLst/>
          </a:prstGeom>
          <a:solidFill>
            <a:srgbClr val="DFA3DE"/>
          </a:solidFill>
          <a:ln w="1905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Necessidades</a:t>
            </a:r>
          </a:p>
        </p:txBody>
      </p:sp>
      <p:cxnSp>
        <p:nvCxnSpPr>
          <p:cNvPr id="4" name="Conexão Reta Unidirecional 3">
            <a:extLst>
              <a:ext uri="{FF2B5EF4-FFF2-40B4-BE49-F238E27FC236}">
                <a16:creationId xmlns:a16="http://schemas.microsoft.com/office/drawing/2014/main" id="{13120A8C-DEBC-BF8C-A2C4-3B27CF1168FC}"/>
              </a:ext>
            </a:extLst>
          </p:cNvPr>
          <p:cNvCxnSpPr>
            <a:cxnSpLocks/>
          </p:cNvCxnSpPr>
          <p:nvPr/>
        </p:nvCxnSpPr>
        <p:spPr>
          <a:xfrm>
            <a:off x="3863743" y="2206556"/>
            <a:ext cx="3804442" cy="15832"/>
          </a:xfrm>
          <a:prstGeom prst="straightConnector1">
            <a:avLst/>
          </a:prstGeom>
          <a:ln w="57150">
            <a:solidFill>
              <a:srgbClr val="E4B2E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460873CB-0C96-E6ED-173B-6A2D687021C4}"/>
              </a:ext>
            </a:extLst>
          </p:cNvPr>
          <p:cNvSpPr/>
          <p:nvPr/>
        </p:nvSpPr>
        <p:spPr>
          <a:xfrm>
            <a:off x="7668185" y="1788072"/>
            <a:ext cx="2324329" cy="868632"/>
          </a:xfrm>
          <a:prstGeom prst="rect">
            <a:avLst/>
          </a:prstGeom>
          <a:solidFill>
            <a:srgbClr val="DFA3DE"/>
          </a:solidFill>
          <a:ln w="1905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e distribuição de bens e serviços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ECA42B1-3CC6-21D0-DFF1-AD5EED33691B}"/>
              </a:ext>
            </a:extLst>
          </p:cNvPr>
          <p:cNvSpPr/>
          <p:nvPr/>
        </p:nvSpPr>
        <p:spPr>
          <a:xfrm>
            <a:off x="7668185" y="3070647"/>
            <a:ext cx="2324329" cy="868632"/>
          </a:xfrm>
          <a:prstGeom prst="rect">
            <a:avLst/>
          </a:prstGeom>
          <a:solidFill>
            <a:srgbClr val="DFA3DE"/>
          </a:solidFill>
          <a:ln w="1905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Distribuição do rendimento gerado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8B64A76-55A3-1E11-2564-8EC046A7C4A4}"/>
              </a:ext>
            </a:extLst>
          </p:cNvPr>
          <p:cNvSpPr/>
          <p:nvPr/>
        </p:nvSpPr>
        <p:spPr>
          <a:xfrm>
            <a:off x="7668185" y="4374748"/>
            <a:ext cx="2324329" cy="868632"/>
          </a:xfrm>
          <a:prstGeom prst="rect">
            <a:avLst/>
          </a:prstGeom>
          <a:solidFill>
            <a:srgbClr val="DFA3DE"/>
          </a:solidFill>
          <a:ln w="1905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Utilização do rendimento distribuído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E7FDEF8-D31F-B258-1F8E-B3C031A25F10}"/>
              </a:ext>
            </a:extLst>
          </p:cNvPr>
          <p:cNvSpPr/>
          <p:nvPr/>
        </p:nvSpPr>
        <p:spPr>
          <a:xfrm>
            <a:off x="7668185" y="5657326"/>
            <a:ext cx="2324329" cy="868632"/>
          </a:xfrm>
          <a:prstGeom prst="rect">
            <a:avLst/>
          </a:prstGeom>
          <a:solidFill>
            <a:srgbClr val="DFA3DE"/>
          </a:solidFill>
          <a:ln w="1905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Acumulação de riqueza (poupança)</a:t>
            </a:r>
          </a:p>
        </p:txBody>
      </p: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CA67F4-82D9-8D42-C341-139E9D5EAC83}"/>
              </a:ext>
            </a:extLst>
          </p:cNvPr>
          <p:cNvCxnSpPr>
            <a:cxnSpLocks/>
          </p:cNvCxnSpPr>
          <p:nvPr/>
        </p:nvCxnSpPr>
        <p:spPr>
          <a:xfrm>
            <a:off x="3863743" y="4842661"/>
            <a:ext cx="3804442" cy="15832"/>
          </a:xfrm>
          <a:prstGeom prst="straightConnector1">
            <a:avLst/>
          </a:prstGeom>
          <a:ln w="57150">
            <a:solidFill>
              <a:srgbClr val="E4B2E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C2F49B51-F294-05CE-D273-C7B7756A3CED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8830349" y="2654937"/>
            <a:ext cx="1" cy="415710"/>
          </a:xfrm>
          <a:prstGeom prst="straightConnector1">
            <a:avLst/>
          </a:prstGeom>
          <a:ln w="57150">
            <a:solidFill>
              <a:srgbClr val="E4B2E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FFA4BC66-64A0-9C4E-55FF-743849EBE367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V="1">
            <a:off x="8830350" y="3939279"/>
            <a:ext cx="0" cy="435469"/>
          </a:xfrm>
          <a:prstGeom prst="straightConnector1">
            <a:avLst/>
          </a:prstGeom>
          <a:ln w="57150">
            <a:solidFill>
              <a:srgbClr val="E4B2E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Unidirecional 18">
            <a:extLst>
              <a:ext uri="{FF2B5EF4-FFF2-40B4-BE49-F238E27FC236}">
                <a16:creationId xmlns:a16="http://schemas.microsoft.com/office/drawing/2014/main" id="{8C83AB62-6765-2FBB-33FD-6D3766FE2D9F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8830349" y="5243380"/>
            <a:ext cx="1" cy="413946"/>
          </a:xfrm>
          <a:prstGeom prst="straightConnector1">
            <a:avLst/>
          </a:prstGeom>
          <a:ln w="57150">
            <a:solidFill>
              <a:srgbClr val="E4B2E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C1C68330-7FD7-AF42-119F-596C0BC4EC28}"/>
              </a:ext>
            </a:extLst>
          </p:cNvPr>
          <p:cNvSpPr/>
          <p:nvPr/>
        </p:nvSpPr>
        <p:spPr>
          <a:xfrm>
            <a:off x="1539414" y="4408345"/>
            <a:ext cx="2324329" cy="868632"/>
          </a:xfrm>
          <a:prstGeom prst="rect">
            <a:avLst/>
          </a:prstGeom>
          <a:solidFill>
            <a:srgbClr val="DFA3DE"/>
          </a:solidFill>
          <a:ln w="1905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</a:p>
        </p:txBody>
      </p: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EABB8E90-2E42-4E87-874F-FFBC77F66DBD}"/>
              </a:ext>
            </a:extLst>
          </p:cNvPr>
          <p:cNvCxnSpPr>
            <a:cxnSpLocks/>
            <a:stCxn id="3" idx="2"/>
            <a:endCxn id="20" idx="0"/>
          </p:cNvCxnSpPr>
          <p:nvPr/>
        </p:nvCxnSpPr>
        <p:spPr>
          <a:xfrm>
            <a:off x="2689222" y="2654937"/>
            <a:ext cx="12357" cy="1753408"/>
          </a:xfrm>
          <a:prstGeom prst="straightConnector1">
            <a:avLst/>
          </a:prstGeom>
          <a:ln w="57150">
            <a:solidFill>
              <a:srgbClr val="E4B2E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43E6BECF-AC4B-25BF-49FC-C411192192AC}"/>
              </a:ext>
            </a:extLst>
          </p:cNvPr>
          <p:cNvCxnSpPr>
            <a:cxnSpLocks/>
          </p:cNvCxnSpPr>
          <p:nvPr/>
        </p:nvCxnSpPr>
        <p:spPr>
          <a:xfrm>
            <a:off x="9992514" y="2222388"/>
            <a:ext cx="556667" cy="0"/>
          </a:xfrm>
          <a:prstGeom prst="straightConnector1">
            <a:avLst/>
          </a:prstGeom>
          <a:ln w="57150">
            <a:solidFill>
              <a:srgbClr val="E4B2E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ta Unidirecional 25">
            <a:extLst>
              <a:ext uri="{FF2B5EF4-FFF2-40B4-BE49-F238E27FC236}">
                <a16:creationId xmlns:a16="http://schemas.microsoft.com/office/drawing/2014/main" id="{F8F57254-1DD2-6D6B-997E-D205A3E2654F}"/>
              </a:ext>
            </a:extLst>
          </p:cNvPr>
          <p:cNvCxnSpPr>
            <a:cxnSpLocks/>
          </p:cNvCxnSpPr>
          <p:nvPr/>
        </p:nvCxnSpPr>
        <p:spPr>
          <a:xfrm>
            <a:off x="9992514" y="6093932"/>
            <a:ext cx="556667" cy="0"/>
          </a:xfrm>
          <a:prstGeom prst="straightConnector1">
            <a:avLst/>
          </a:prstGeom>
          <a:ln w="57150">
            <a:solidFill>
              <a:srgbClr val="E4B2E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ta Unidirecional 26">
            <a:extLst>
              <a:ext uri="{FF2B5EF4-FFF2-40B4-BE49-F238E27FC236}">
                <a16:creationId xmlns:a16="http://schemas.microsoft.com/office/drawing/2014/main" id="{8E18523A-DE2B-CF1E-B45A-F5066B1AC0DC}"/>
              </a:ext>
            </a:extLst>
          </p:cNvPr>
          <p:cNvCxnSpPr>
            <a:cxnSpLocks/>
          </p:cNvCxnSpPr>
          <p:nvPr/>
        </p:nvCxnSpPr>
        <p:spPr>
          <a:xfrm flipV="1">
            <a:off x="10522704" y="2214472"/>
            <a:ext cx="0" cy="3865871"/>
          </a:xfrm>
          <a:prstGeom prst="straightConnector1">
            <a:avLst/>
          </a:prstGeom>
          <a:ln w="57150">
            <a:solidFill>
              <a:srgbClr val="E4B2E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5461447-5F25-7FF1-C4CC-9E25770614F8}"/>
              </a:ext>
            </a:extLst>
          </p:cNvPr>
          <p:cNvSpPr txBox="1"/>
          <p:nvPr/>
        </p:nvSpPr>
        <p:spPr>
          <a:xfrm>
            <a:off x="3863744" y="1848090"/>
            <a:ext cx="3673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/>
              <a:t>dão ordens de produção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BD727A5-4BEF-C761-CA63-6F8C44E544FE}"/>
              </a:ext>
            </a:extLst>
          </p:cNvPr>
          <p:cNvSpPr txBox="1"/>
          <p:nvPr/>
        </p:nvSpPr>
        <p:spPr>
          <a:xfrm>
            <a:off x="10549181" y="3710468"/>
            <a:ext cx="151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permite o investimento</a:t>
            </a:r>
          </a:p>
        </p:txBody>
      </p:sp>
    </p:spTree>
    <p:extLst>
      <p:ext uri="{BB962C8B-B14F-4D97-AF65-F5344CB8AC3E}">
        <p14:creationId xmlns:p14="http://schemas.microsoft.com/office/powerpoint/2010/main" val="758525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1" grpId="0" animBg="1"/>
      <p:bldP spid="20" grpId="0" animBg="1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anding a person a fish to a person&#10;&#10;Description automatically generated">
            <a:extLst>
              <a:ext uri="{FF2B5EF4-FFF2-40B4-BE49-F238E27FC236}">
                <a16:creationId xmlns:a16="http://schemas.microsoft.com/office/drawing/2014/main" id="{E09F0410-7C3D-E0B6-436F-5806AFF5D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 b="13607"/>
          <a:stretch/>
        </p:blipFill>
        <p:spPr>
          <a:xfrm>
            <a:off x="2622791" y="3429000"/>
            <a:ext cx="6946418" cy="3258801"/>
          </a:xfrm>
          <a:prstGeom prst="rect">
            <a:avLst/>
          </a:prstGeom>
        </p:spPr>
      </p:pic>
      <p:pic>
        <p:nvPicPr>
          <p:cNvPr id="9" name="Picture 8" descr="A store with clothes on swingers&#10;&#10;Description automatically generated">
            <a:extLst>
              <a:ext uri="{FF2B5EF4-FFF2-40B4-BE49-F238E27FC236}">
                <a16:creationId xmlns:a16="http://schemas.microsoft.com/office/drawing/2014/main" id="{EC784A97-CE6C-FDEA-EFB4-4C6CDF21F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8" b="10831"/>
          <a:stretch/>
        </p:blipFill>
        <p:spPr>
          <a:xfrm>
            <a:off x="2622791" y="3429000"/>
            <a:ext cx="6946418" cy="3258801"/>
          </a:xfrm>
          <a:prstGeom prst="rect">
            <a:avLst/>
          </a:prstGeom>
        </p:spPr>
      </p:pic>
      <p:pic>
        <p:nvPicPr>
          <p:cNvPr id="11" name="Picture 10" descr="A group of people walking in a market&#10;&#10;Description automatically generated">
            <a:extLst>
              <a:ext uri="{FF2B5EF4-FFF2-40B4-BE49-F238E27FC236}">
                <a16:creationId xmlns:a16="http://schemas.microsoft.com/office/drawing/2014/main" id="{EF2E76FB-0263-D73D-CE60-A11D8DF2D5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" b="10722"/>
          <a:stretch/>
        </p:blipFill>
        <p:spPr>
          <a:xfrm>
            <a:off x="2622791" y="3428999"/>
            <a:ext cx="6946418" cy="3258801"/>
          </a:xfrm>
          <a:prstGeom prst="rect">
            <a:avLst/>
          </a:prstGeom>
        </p:spPr>
      </p:pic>
      <p:graphicFrame>
        <p:nvGraphicFramePr>
          <p:cNvPr id="21" name="Tabela 6">
            <a:extLst>
              <a:ext uri="{FF2B5EF4-FFF2-40B4-BE49-F238E27FC236}">
                <a16:creationId xmlns:a16="http://schemas.microsoft.com/office/drawing/2014/main" id="{BFCE3952-21D9-74D5-A33D-7C16C4CE3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43628"/>
              </p:ext>
            </p:extLst>
          </p:nvPr>
        </p:nvGraphicFramePr>
        <p:xfrm>
          <a:off x="578158" y="1723257"/>
          <a:ext cx="11035684" cy="15240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035684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3200" noProof="0" dirty="0">
                          <a:solidFill>
                            <a:schemeClr val="tx1"/>
                          </a:solidFill>
                        </a:rPr>
                        <a:t>Atividade económica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C87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800" noProof="0" dirty="0"/>
                        <a:t>Conjunto de todas as ações indispensáveis à obtenção dos bens e serviços que satisfazem as necessidades humanas.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C87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</a:tbl>
          </a:graphicData>
        </a:graphic>
      </p:graphicFrame>
      <p:sp>
        <p:nvSpPr>
          <p:cNvPr id="2" name="TextBox 13">
            <a:extLst>
              <a:ext uri="{FF2B5EF4-FFF2-40B4-BE49-F238E27FC236}">
                <a16:creationId xmlns:a16="http://schemas.microsoft.com/office/drawing/2014/main" id="{94801F2E-C1BC-E7BB-4A93-92A08E706774}"/>
              </a:ext>
            </a:extLst>
          </p:cNvPr>
          <p:cNvSpPr txBox="1"/>
          <p:nvPr/>
        </p:nvSpPr>
        <p:spPr>
          <a:xfrm>
            <a:off x="533826" y="802097"/>
            <a:ext cx="1131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rgbClr val="E86E67"/>
                </a:solidFill>
              </a:rPr>
              <a:t>Atividades económicas</a:t>
            </a:r>
            <a:endParaRPr lang="en-PT" sz="4000" b="1" dirty="0">
              <a:solidFill>
                <a:srgbClr val="E86E67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45631A4-DC00-9D12-097E-BDAA95206F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5" b="12625"/>
          <a:stretch/>
        </p:blipFill>
        <p:spPr>
          <a:xfrm>
            <a:off x="2622791" y="3429000"/>
            <a:ext cx="6946418" cy="325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06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ela 6">
            <a:extLst>
              <a:ext uri="{FF2B5EF4-FFF2-40B4-BE49-F238E27FC236}">
                <a16:creationId xmlns:a16="http://schemas.microsoft.com/office/drawing/2014/main" id="{BFCE3952-21D9-74D5-A33D-7C16C4CE3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331671"/>
              </p:ext>
            </p:extLst>
          </p:nvPr>
        </p:nvGraphicFramePr>
        <p:xfrm>
          <a:off x="674136" y="1929700"/>
          <a:ext cx="11035684" cy="15240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1035684">
                  <a:extLst>
                    <a:ext uri="{9D8B030D-6E8A-4147-A177-3AD203B41FA5}">
                      <a16:colId xmlns:a16="http://schemas.microsoft.com/office/drawing/2014/main" val="111433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3200" noProof="0" dirty="0">
                          <a:solidFill>
                            <a:schemeClr val="tx1"/>
                          </a:solidFill>
                        </a:rPr>
                        <a:t>Agentes económicos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C8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2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800" noProof="0" dirty="0"/>
                        <a:t>Indivíduos ou entidades que participam na atividade económica, exercendo, com autonomia, pelo menos uma função económica.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8C87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30911"/>
                  </a:ext>
                </a:extLst>
              </a:tr>
            </a:tbl>
          </a:graphicData>
        </a:graphic>
      </p:graphicFrame>
      <p:sp>
        <p:nvSpPr>
          <p:cNvPr id="2" name="TextBox 13">
            <a:extLst>
              <a:ext uri="{FF2B5EF4-FFF2-40B4-BE49-F238E27FC236}">
                <a16:creationId xmlns:a16="http://schemas.microsoft.com/office/drawing/2014/main" id="{94801F2E-C1BC-E7BB-4A93-92A08E706774}"/>
              </a:ext>
            </a:extLst>
          </p:cNvPr>
          <p:cNvSpPr txBox="1"/>
          <p:nvPr/>
        </p:nvSpPr>
        <p:spPr>
          <a:xfrm>
            <a:off x="533826" y="802097"/>
            <a:ext cx="1131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rgbClr val="E86E67"/>
                </a:solidFill>
              </a:rPr>
              <a:t>Agentes económicos</a:t>
            </a:r>
            <a:endParaRPr lang="en-PT" sz="4000" b="1" dirty="0">
              <a:solidFill>
                <a:srgbClr val="E86E67"/>
              </a:solidFill>
            </a:endParaRPr>
          </a:p>
        </p:txBody>
      </p:sp>
      <p:pic>
        <p:nvPicPr>
          <p:cNvPr id="4" name="Imagem 3" descr="Uma imagem com sapatos, vestuário, homem, moda&#10;&#10;Descrição gerada automaticamente">
            <a:extLst>
              <a:ext uri="{FF2B5EF4-FFF2-40B4-BE49-F238E27FC236}">
                <a16:creationId xmlns:a16="http://schemas.microsoft.com/office/drawing/2014/main" id="{1B648EF3-7D4F-FE12-4A76-C3B6EFF31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 t="5587" r="1630" b="21781"/>
          <a:stretch/>
        </p:blipFill>
        <p:spPr>
          <a:xfrm>
            <a:off x="1200289" y="4206064"/>
            <a:ext cx="9791422" cy="21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7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96628A6-9497-88B4-CF02-9E84C5CD848C}"/>
              </a:ext>
            </a:extLst>
          </p:cNvPr>
          <p:cNvSpPr/>
          <p:nvPr/>
        </p:nvSpPr>
        <p:spPr>
          <a:xfrm>
            <a:off x="1376463" y="2234081"/>
            <a:ext cx="2538484" cy="879332"/>
          </a:xfrm>
          <a:prstGeom prst="rect">
            <a:avLst/>
          </a:prstGeom>
          <a:solidFill>
            <a:srgbClr val="FFE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Famílias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F0CE6A8-607F-4651-E5DB-5EBBC0CF663C}"/>
              </a:ext>
            </a:extLst>
          </p:cNvPr>
          <p:cNvSpPr/>
          <p:nvPr/>
        </p:nvSpPr>
        <p:spPr>
          <a:xfrm>
            <a:off x="3993555" y="2236214"/>
            <a:ext cx="4220750" cy="87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Consumir bens e serviços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6CA5D8D-1B74-F7E7-B1D5-CBA843BDF8BA}"/>
              </a:ext>
            </a:extLst>
          </p:cNvPr>
          <p:cNvSpPr/>
          <p:nvPr/>
        </p:nvSpPr>
        <p:spPr>
          <a:xfrm>
            <a:off x="4007031" y="3152578"/>
            <a:ext cx="4220750" cy="87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Produzir bens e prestar serviços não financeiros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6B2C0CD-43ED-06D7-CC48-A5D0977F0135}"/>
              </a:ext>
            </a:extLst>
          </p:cNvPr>
          <p:cNvSpPr/>
          <p:nvPr/>
        </p:nvSpPr>
        <p:spPr>
          <a:xfrm>
            <a:off x="4007031" y="4068470"/>
            <a:ext cx="4220750" cy="861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Prestar serviços financeiros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D4AAC1C-9651-3477-12E4-0AEC5FFE57FE}"/>
              </a:ext>
            </a:extLst>
          </p:cNvPr>
          <p:cNvSpPr/>
          <p:nvPr/>
        </p:nvSpPr>
        <p:spPr>
          <a:xfrm>
            <a:off x="1892110" y="3152578"/>
            <a:ext cx="2012357" cy="865500"/>
          </a:xfrm>
          <a:prstGeom prst="rect">
            <a:avLst/>
          </a:prstGeom>
          <a:solidFill>
            <a:srgbClr val="FFE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não financeiras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30F63FC-68DE-C0AA-F516-3C8CBAF77019}"/>
              </a:ext>
            </a:extLst>
          </p:cNvPr>
          <p:cNvSpPr/>
          <p:nvPr/>
        </p:nvSpPr>
        <p:spPr>
          <a:xfrm>
            <a:off x="1892111" y="4064617"/>
            <a:ext cx="2012357" cy="865500"/>
          </a:xfrm>
          <a:prstGeom prst="rect">
            <a:avLst/>
          </a:prstGeom>
          <a:solidFill>
            <a:srgbClr val="FFE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Instituições financeiras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B34A1F07-B0F7-4B8C-8983-A0C5374BD33A}"/>
              </a:ext>
            </a:extLst>
          </p:cNvPr>
          <p:cNvSpPr txBox="1"/>
          <p:nvPr/>
        </p:nvSpPr>
        <p:spPr>
          <a:xfrm>
            <a:off x="533826" y="802097"/>
            <a:ext cx="1131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rgbClr val="E86E67"/>
                </a:solidFill>
              </a:rPr>
              <a:t>Agentes económicos</a:t>
            </a:r>
            <a:endParaRPr lang="en-PT" sz="4000" b="1" dirty="0">
              <a:solidFill>
                <a:srgbClr val="E86E67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3C5FB8E-2C7D-5888-09D2-AB8D5B6DDFD4}"/>
              </a:ext>
            </a:extLst>
          </p:cNvPr>
          <p:cNvSpPr/>
          <p:nvPr/>
        </p:nvSpPr>
        <p:spPr>
          <a:xfrm>
            <a:off x="1376463" y="1480487"/>
            <a:ext cx="2538484" cy="720000"/>
          </a:xfrm>
          <a:prstGeom prst="rect">
            <a:avLst/>
          </a:prstGeom>
          <a:solidFill>
            <a:srgbClr val="DFA3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Agentes económicos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BD6FF1E-5EAE-14DD-1E2D-872F5CCADC77}"/>
              </a:ext>
            </a:extLst>
          </p:cNvPr>
          <p:cNvSpPr/>
          <p:nvPr/>
        </p:nvSpPr>
        <p:spPr>
          <a:xfrm>
            <a:off x="4002831" y="1480487"/>
            <a:ext cx="4219882" cy="720000"/>
          </a:xfrm>
          <a:prstGeom prst="rect">
            <a:avLst/>
          </a:prstGeom>
          <a:solidFill>
            <a:srgbClr val="FFE699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funções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22BCFB0-0BC6-6095-6366-3F7E57E02BB8}"/>
              </a:ext>
            </a:extLst>
          </p:cNvPr>
          <p:cNvSpPr/>
          <p:nvPr/>
        </p:nvSpPr>
        <p:spPr>
          <a:xfrm>
            <a:off x="4002397" y="4983369"/>
            <a:ext cx="4220750" cy="877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Satisfazer as necessidades coletivas e redistribuir o rendimento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7F671E0-2BCB-83E9-29B0-DCC681D80AE7}"/>
              </a:ext>
            </a:extLst>
          </p:cNvPr>
          <p:cNvSpPr/>
          <p:nvPr/>
        </p:nvSpPr>
        <p:spPr>
          <a:xfrm>
            <a:off x="1385780" y="4986004"/>
            <a:ext cx="2538484" cy="877866"/>
          </a:xfrm>
          <a:prstGeom prst="rect">
            <a:avLst/>
          </a:prstGeom>
          <a:solidFill>
            <a:srgbClr val="FFE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8562529-FE59-AC92-371B-88BF7BB73E4C}"/>
              </a:ext>
            </a:extLst>
          </p:cNvPr>
          <p:cNvSpPr/>
          <p:nvPr/>
        </p:nvSpPr>
        <p:spPr>
          <a:xfrm>
            <a:off x="1378566" y="3154381"/>
            <a:ext cx="468000" cy="1775736"/>
          </a:xfrm>
          <a:prstGeom prst="rect">
            <a:avLst/>
          </a:prstGeom>
          <a:solidFill>
            <a:srgbClr val="FFE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0000"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73FE9C3-A379-199D-3E83-236030571808}"/>
              </a:ext>
            </a:extLst>
          </p:cNvPr>
          <p:cNvSpPr/>
          <p:nvPr/>
        </p:nvSpPr>
        <p:spPr>
          <a:xfrm>
            <a:off x="8337550" y="3148541"/>
            <a:ext cx="3681663" cy="869537"/>
          </a:xfrm>
          <a:prstGeom prst="rect">
            <a:avLst/>
          </a:prstGeom>
          <a:solidFill>
            <a:schemeClr val="bg1"/>
          </a:solidFill>
          <a:ln w="1270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Ex.:</a:t>
            </a:r>
            <a:r>
              <a:rPr lang="pt-P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Indústrias têxteis, supermercados, clínicas médicas, escritórios de advogados, etc.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CA39871-CAFB-9071-0415-D6318D1CF16C}"/>
              </a:ext>
            </a:extLst>
          </p:cNvPr>
          <p:cNvSpPr/>
          <p:nvPr/>
        </p:nvSpPr>
        <p:spPr>
          <a:xfrm>
            <a:off x="8337550" y="4076562"/>
            <a:ext cx="3681662" cy="850921"/>
          </a:xfrm>
          <a:prstGeom prst="rect">
            <a:avLst/>
          </a:prstGeom>
          <a:solidFill>
            <a:schemeClr val="bg1"/>
          </a:solidFill>
          <a:ln w="1270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Ex.:</a:t>
            </a:r>
            <a:r>
              <a:rPr lang="pt-P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Bancos, seguradoras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79F2A98-D020-58B9-832A-9CA54285C875}"/>
              </a:ext>
            </a:extLst>
          </p:cNvPr>
          <p:cNvSpPr/>
          <p:nvPr/>
        </p:nvSpPr>
        <p:spPr>
          <a:xfrm>
            <a:off x="8337550" y="4983369"/>
            <a:ext cx="3681662" cy="874802"/>
          </a:xfrm>
          <a:prstGeom prst="rect">
            <a:avLst/>
          </a:prstGeom>
          <a:solidFill>
            <a:schemeClr val="bg1"/>
          </a:solidFill>
          <a:ln w="12700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Ex.:</a:t>
            </a:r>
            <a:r>
              <a:rPr lang="pt-P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Ministério da Educação, Juntas de freguesia, Tribunais, etc.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137C460-4C33-9AFA-3E84-8EC003C0F5BB}"/>
              </a:ext>
            </a:extLst>
          </p:cNvPr>
          <p:cNvSpPr/>
          <p:nvPr/>
        </p:nvSpPr>
        <p:spPr>
          <a:xfrm rot="16200000">
            <a:off x="-774743" y="3802774"/>
            <a:ext cx="3627814" cy="490428"/>
          </a:xfrm>
          <a:prstGeom prst="rect">
            <a:avLst/>
          </a:prstGeom>
          <a:solidFill>
            <a:schemeClr val="bg1"/>
          </a:solidFill>
          <a:ln w="28575">
            <a:solidFill>
              <a:srgbClr val="DFA3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Economia fechada</a:t>
            </a:r>
            <a:endParaRPr lang="pt-P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A8E2C8A-3BAE-D4FE-F147-3F287BA884B3}"/>
              </a:ext>
            </a:extLst>
          </p:cNvPr>
          <p:cNvSpPr/>
          <p:nvPr/>
        </p:nvSpPr>
        <p:spPr>
          <a:xfrm>
            <a:off x="3993555" y="5914057"/>
            <a:ext cx="4220750" cy="8778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Trocar bens, serviços e capitais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0D347BE-67E6-2178-4373-AD0203AC7B47}"/>
              </a:ext>
            </a:extLst>
          </p:cNvPr>
          <p:cNvSpPr/>
          <p:nvPr/>
        </p:nvSpPr>
        <p:spPr>
          <a:xfrm>
            <a:off x="1385780" y="5914059"/>
            <a:ext cx="2529167" cy="8778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 do Mundo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3F04E6F-2696-36CD-ADE2-6EA222E8DA3D}"/>
              </a:ext>
            </a:extLst>
          </p:cNvPr>
          <p:cNvSpPr/>
          <p:nvPr/>
        </p:nvSpPr>
        <p:spPr>
          <a:xfrm>
            <a:off x="8337550" y="5914057"/>
            <a:ext cx="3681662" cy="8778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Ex.:</a:t>
            </a:r>
            <a:r>
              <a:rPr lang="pt-P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Agentes económicos não residentes na economia em análise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F7C0F43-4539-5426-6CF8-C325D2D799A0}"/>
              </a:ext>
            </a:extLst>
          </p:cNvPr>
          <p:cNvSpPr/>
          <p:nvPr/>
        </p:nvSpPr>
        <p:spPr>
          <a:xfrm rot="16200000">
            <a:off x="-1816810" y="4260224"/>
            <a:ext cx="4542714" cy="4904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Economia aberta</a:t>
            </a:r>
            <a:endParaRPr lang="pt-P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27">
            <a:extLst>
              <a:ext uri="{FF2B5EF4-FFF2-40B4-BE49-F238E27FC236}">
                <a16:creationId xmlns:a16="http://schemas.microsoft.com/office/drawing/2014/main" id="{228D034D-C44C-5BC5-EEF9-0E4F841BF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4" r="3397"/>
          <a:stretch/>
        </p:blipFill>
        <p:spPr>
          <a:xfrm>
            <a:off x="9016613" y="649762"/>
            <a:ext cx="2381438" cy="23814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970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20" grpId="0" animBg="1"/>
      <p:bldP spid="44" grpId="0" animBg="1"/>
      <p:bldP spid="45" grpId="0" animBg="1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42777F9EEB14CBD555C9EE005CB6E" ma:contentTypeVersion="10" ma:contentTypeDescription="Create a new document." ma:contentTypeScope="" ma:versionID="68d6a65b987935ed697fe40bc873c064">
  <xsd:schema xmlns:xsd="http://www.w3.org/2001/XMLSchema" xmlns:xs="http://www.w3.org/2001/XMLSchema" xmlns:p="http://schemas.microsoft.com/office/2006/metadata/properties" xmlns:ns2="cb71bede-553d-4438-b00b-aa5e35250a9b" xmlns:ns3="af389f1f-d747-4a0f-97a4-9e2e25d2829f" targetNamespace="http://schemas.microsoft.com/office/2006/metadata/properties" ma:root="true" ma:fieldsID="60f69a392e6924f89e3094f9644e90d7" ns2:_="" ns3:_="">
    <xsd:import namespace="cb71bede-553d-4438-b00b-aa5e35250a9b"/>
    <xsd:import namespace="af389f1f-d747-4a0f-97a4-9e2e25d282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1bede-553d-4438-b00b-aa5e35250a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6835972-f8a2-4812-8b30-771f0bdfe4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389f1f-d747-4a0f-97a4-9e2e25d2829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71bede-553d-4438-b00b-aa5e35250a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B3E657-31DF-4EDE-A2A3-40BAA93B9F7D}"/>
</file>

<file path=customXml/itemProps2.xml><?xml version="1.0" encoding="utf-8"?>
<ds:datastoreItem xmlns:ds="http://schemas.openxmlformats.org/officeDocument/2006/customXml" ds:itemID="{3C5A58F1-5C32-4101-9A9A-A897D96DE7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B27A7E-9BCE-4962-84D8-BD2A1BC12BB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21074</TotalTime>
  <Words>187</Words>
  <Application>Microsoft Office PowerPoint</Application>
  <PresentationFormat>Widescreen</PresentationFormat>
  <Paragraphs>39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Filipe Alves</dc:creator>
  <cp:lastModifiedBy>Jéssica Moreira</cp:lastModifiedBy>
  <cp:revision>233</cp:revision>
  <dcterms:created xsi:type="dcterms:W3CDTF">2021-02-18T12:33:41Z</dcterms:created>
  <dcterms:modified xsi:type="dcterms:W3CDTF">2023-07-24T14:42:03Z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0x01010014342777F9EEB14CBD555C9EE005CB6E</vt:lpwstr>
  </property>
</Properties>
</file>