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79" r:id="rId5"/>
    <p:sldId id="280" r:id="rId6"/>
    <p:sldId id="281" r:id="rId7"/>
    <p:sldId id="282" r:id="rId8"/>
  </p:sldIdLst>
  <p:sldSz cx="18288000" cy="10287000"/>
  <p:notesSz cx="6858000" cy="9144000"/>
  <p:embeddedFontLst>
    <p:embeddedFont>
      <p:font typeface="Segoe UI" panose="020B0502040204020203" pitchFamily="34" charset="0"/>
      <p:regular r:id="rId9"/>
      <p:bold r:id="rId10"/>
      <p:italic r:id="rId11"/>
      <p:boldItalic r:id="rId12"/>
    </p:embeddedFont>
    <p:embeddedFont>
      <p:font typeface="Zuume Rough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5.fntdata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18DB4-C31B-D26A-F095-77706E8B3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4A10CE29-6BB0-FC31-59B8-0B99E848391C}"/>
              </a:ext>
            </a:extLst>
          </p:cNvPr>
          <p:cNvGrpSpPr/>
          <p:nvPr/>
        </p:nvGrpSpPr>
        <p:grpSpPr>
          <a:xfrm>
            <a:off x="183656" y="8979577"/>
            <a:ext cx="17920688" cy="1008661"/>
            <a:chOff x="0" y="0"/>
            <a:chExt cx="2689395" cy="181375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A59CE3B-3F7F-C3A5-1D04-5EB99D4C7FAF}"/>
                </a:ext>
              </a:extLst>
            </p:cNvPr>
            <p:cNvSpPr/>
            <p:nvPr/>
          </p:nvSpPr>
          <p:spPr>
            <a:xfrm>
              <a:off x="0" y="0"/>
              <a:ext cx="2689395" cy="181375"/>
            </a:xfrm>
            <a:custGeom>
              <a:avLst/>
              <a:gdLst/>
              <a:ahLst/>
              <a:cxnLst/>
              <a:rect l="l" t="t" r="r" b="b"/>
              <a:pathLst>
                <a:path w="2689395" h="181375">
                  <a:moveTo>
                    <a:pt x="38667" y="0"/>
                  </a:moveTo>
                  <a:lnTo>
                    <a:pt x="2650728" y="0"/>
                  </a:lnTo>
                  <a:cubicBezTo>
                    <a:pt x="2672083" y="0"/>
                    <a:pt x="2689395" y="17312"/>
                    <a:pt x="2689395" y="38667"/>
                  </a:cubicBezTo>
                  <a:lnTo>
                    <a:pt x="2689395" y="142708"/>
                  </a:lnTo>
                  <a:cubicBezTo>
                    <a:pt x="2689395" y="164063"/>
                    <a:pt x="2672083" y="181375"/>
                    <a:pt x="2650728" y="181375"/>
                  </a:cubicBezTo>
                  <a:lnTo>
                    <a:pt x="38667" y="181375"/>
                  </a:lnTo>
                  <a:cubicBezTo>
                    <a:pt x="17312" y="181375"/>
                    <a:pt x="0" y="164063"/>
                    <a:pt x="0" y="142708"/>
                  </a:cubicBezTo>
                  <a:lnTo>
                    <a:pt x="0" y="38667"/>
                  </a:lnTo>
                  <a:cubicBezTo>
                    <a:pt x="0" y="17312"/>
                    <a:pt x="17312" y="0"/>
                    <a:pt x="38667" y="0"/>
                  </a:cubicBezTo>
                  <a:close/>
                </a:path>
              </a:pathLst>
            </a:custGeom>
            <a:solidFill>
              <a:srgbClr val="230871"/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B6439369-9A98-AB48-68E1-7AC7B30C5840}"/>
                </a:ext>
              </a:extLst>
            </p:cNvPr>
            <p:cNvSpPr txBox="1"/>
            <p:nvPr/>
          </p:nvSpPr>
          <p:spPr>
            <a:xfrm>
              <a:off x="0" y="-38100"/>
              <a:ext cx="2689395" cy="21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49D0DA7B-9250-95B3-C793-D9D6CF9D258F}"/>
              </a:ext>
            </a:extLst>
          </p:cNvPr>
          <p:cNvSpPr txBox="1"/>
          <p:nvPr/>
        </p:nvSpPr>
        <p:spPr>
          <a:xfrm>
            <a:off x="4002057" y="876053"/>
            <a:ext cx="22561029" cy="2628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77"/>
              </a:lnSpc>
            </a:pPr>
            <a:r>
              <a:rPr lang="en-US" sz="8979">
                <a:solidFill>
                  <a:srgbClr val="FFFFFF"/>
                </a:solidFill>
                <a:latin typeface="Zuume Rough Bold"/>
                <a:ea typeface="Zuume Rough Bold"/>
                <a:cs typeface="Zuume Rough Bold"/>
                <a:sym typeface="Zuume Rough Bold"/>
              </a:rPr>
              <a:t>Reunião de </a:t>
            </a:r>
          </a:p>
          <a:p>
            <a:pPr algn="ctr">
              <a:lnSpc>
                <a:spcPts val="9877"/>
              </a:lnSpc>
            </a:pPr>
            <a:r>
              <a:rPr lang="en-US" sz="8979">
                <a:solidFill>
                  <a:srgbClr val="FFFFFF"/>
                </a:solidFill>
                <a:latin typeface="Zuume Rough Bold"/>
                <a:ea typeface="Zuume Rough Bold"/>
                <a:cs typeface="Zuume Rough Bold"/>
                <a:sym typeface="Zuume Rough Bold"/>
              </a:rPr>
              <a:t>Mentores</a:t>
            </a: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6D30D459-CC35-0806-39EE-02EBE681CCA8}"/>
              </a:ext>
            </a:extLst>
          </p:cNvPr>
          <p:cNvSpPr/>
          <p:nvPr/>
        </p:nvSpPr>
        <p:spPr>
          <a:xfrm>
            <a:off x="0" y="7392634"/>
            <a:ext cx="4595748" cy="1384887"/>
          </a:xfrm>
          <a:custGeom>
            <a:avLst/>
            <a:gdLst/>
            <a:ahLst/>
            <a:cxnLst/>
            <a:rect l="l" t="t" r="r" b="b"/>
            <a:pathLst>
              <a:path w="4595748" h="1384887">
                <a:moveTo>
                  <a:pt x="0" y="0"/>
                </a:moveTo>
                <a:lnTo>
                  <a:pt x="4595748" y="0"/>
                </a:lnTo>
                <a:lnTo>
                  <a:pt x="4595748" y="1384886"/>
                </a:lnTo>
                <a:lnTo>
                  <a:pt x="0" y="13848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8465" r="-136388"/>
            </a:stretch>
          </a:blipFill>
        </p:spPr>
        <p:txBody>
          <a:bodyPr/>
          <a:lstStyle/>
          <a:p>
            <a:endParaRPr lang="pt-PT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F32CB79-C5F4-B5B7-1C49-F5DF5D113A7E}"/>
              </a:ext>
            </a:extLst>
          </p:cNvPr>
          <p:cNvSpPr txBox="1"/>
          <p:nvPr/>
        </p:nvSpPr>
        <p:spPr>
          <a:xfrm>
            <a:off x="347043" y="9246576"/>
            <a:ext cx="17593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Utilização de ferramentasweb2.0 e IA no desenvolvimento de projetos colaborativos com recurso à plataforma </a:t>
            </a:r>
            <a:r>
              <a:rPr lang="pt-PT" sz="2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eTwinning</a:t>
            </a:r>
            <a:endParaRPr lang="pt-PT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909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B5F7E-54F1-5DFE-B510-47E2D61FE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B1F10AD8-6917-1604-5D7D-88CE47997AF6}"/>
              </a:ext>
            </a:extLst>
          </p:cNvPr>
          <p:cNvGrpSpPr/>
          <p:nvPr/>
        </p:nvGrpSpPr>
        <p:grpSpPr>
          <a:xfrm>
            <a:off x="183656" y="8979577"/>
            <a:ext cx="17920688" cy="1008661"/>
            <a:chOff x="0" y="0"/>
            <a:chExt cx="2689395" cy="181375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5B4D5D7-5149-1056-A275-49C367067CF1}"/>
                </a:ext>
              </a:extLst>
            </p:cNvPr>
            <p:cNvSpPr/>
            <p:nvPr/>
          </p:nvSpPr>
          <p:spPr>
            <a:xfrm>
              <a:off x="0" y="0"/>
              <a:ext cx="2689395" cy="181375"/>
            </a:xfrm>
            <a:custGeom>
              <a:avLst/>
              <a:gdLst/>
              <a:ahLst/>
              <a:cxnLst/>
              <a:rect l="l" t="t" r="r" b="b"/>
              <a:pathLst>
                <a:path w="2689395" h="181375">
                  <a:moveTo>
                    <a:pt x="38667" y="0"/>
                  </a:moveTo>
                  <a:lnTo>
                    <a:pt x="2650728" y="0"/>
                  </a:lnTo>
                  <a:cubicBezTo>
                    <a:pt x="2672083" y="0"/>
                    <a:pt x="2689395" y="17312"/>
                    <a:pt x="2689395" y="38667"/>
                  </a:cubicBezTo>
                  <a:lnTo>
                    <a:pt x="2689395" y="142708"/>
                  </a:lnTo>
                  <a:cubicBezTo>
                    <a:pt x="2689395" y="164063"/>
                    <a:pt x="2672083" y="181375"/>
                    <a:pt x="2650728" y="181375"/>
                  </a:cubicBezTo>
                  <a:lnTo>
                    <a:pt x="38667" y="181375"/>
                  </a:lnTo>
                  <a:cubicBezTo>
                    <a:pt x="17312" y="181375"/>
                    <a:pt x="0" y="164063"/>
                    <a:pt x="0" y="142708"/>
                  </a:cubicBezTo>
                  <a:lnTo>
                    <a:pt x="0" y="38667"/>
                  </a:lnTo>
                  <a:cubicBezTo>
                    <a:pt x="0" y="17312"/>
                    <a:pt x="17312" y="0"/>
                    <a:pt x="38667" y="0"/>
                  </a:cubicBezTo>
                  <a:close/>
                </a:path>
              </a:pathLst>
            </a:custGeom>
            <a:solidFill>
              <a:srgbClr val="230871"/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07925E4E-6C26-A204-0908-8A83C0D60B0D}"/>
                </a:ext>
              </a:extLst>
            </p:cNvPr>
            <p:cNvSpPr txBox="1"/>
            <p:nvPr/>
          </p:nvSpPr>
          <p:spPr>
            <a:xfrm>
              <a:off x="0" y="-38100"/>
              <a:ext cx="2689395" cy="21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C09AB21C-FE82-DD78-E935-92AC87B7FEB6}"/>
              </a:ext>
            </a:extLst>
          </p:cNvPr>
          <p:cNvSpPr txBox="1"/>
          <p:nvPr/>
        </p:nvSpPr>
        <p:spPr>
          <a:xfrm>
            <a:off x="4002057" y="876053"/>
            <a:ext cx="22561029" cy="2628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77"/>
              </a:lnSpc>
            </a:pPr>
            <a:r>
              <a:rPr lang="en-US" sz="8979">
                <a:solidFill>
                  <a:srgbClr val="FFFFFF"/>
                </a:solidFill>
                <a:latin typeface="Zuume Rough Bold"/>
                <a:ea typeface="Zuume Rough Bold"/>
                <a:cs typeface="Zuume Rough Bold"/>
                <a:sym typeface="Zuume Rough Bold"/>
              </a:rPr>
              <a:t>Reunião de </a:t>
            </a:r>
          </a:p>
          <a:p>
            <a:pPr algn="ctr">
              <a:lnSpc>
                <a:spcPts val="9877"/>
              </a:lnSpc>
            </a:pPr>
            <a:r>
              <a:rPr lang="en-US" sz="8979">
                <a:solidFill>
                  <a:srgbClr val="FFFFFF"/>
                </a:solidFill>
                <a:latin typeface="Zuume Rough Bold"/>
                <a:ea typeface="Zuume Rough Bold"/>
                <a:cs typeface="Zuume Rough Bold"/>
                <a:sym typeface="Zuume Rough Bold"/>
              </a:rPr>
              <a:t>Mentores</a:t>
            </a: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B3206D68-23BB-12B9-EB4E-99D5732A7B3A}"/>
              </a:ext>
            </a:extLst>
          </p:cNvPr>
          <p:cNvSpPr/>
          <p:nvPr/>
        </p:nvSpPr>
        <p:spPr>
          <a:xfrm>
            <a:off x="0" y="7392634"/>
            <a:ext cx="4595748" cy="1384887"/>
          </a:xfrm>
          <a:custGeom>
            <a:avLst/>
            <a:gdLst/>
            <a:ahLst/>
            <a:cxnLst/>
            <a:rect l="l" t="t" r="r" b="b"/>
            <a:pathLst>
              <a:path w="4595748" h="1384887">
                <a:moveTo>
                  <a:pt x="0" y="0"/>
                </a:moveTo>
                <a:lnTo>
                  <a:pt x="4595748" y="0"/>
                </a:lnTo>
                <a:lnTo>
                  <a:pt x="4595748" y="1384886"/>
                </a:lnTo>
                <a:lnTo>
                  <a:pt x="0" y="13848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8465" r="-136388"/>
            </a:stretch>
          </a:blipFill>
        </p:spPr>
        <p:txBody>
          <a:bodyPr/>
          <a:lstStyle/>
          <a:p>
            <a:endParaRPr lang="pt-PT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44CFAC9-A307-AC8D-F4C7-3A5322381735}"/>
              </a:ext>
            </a:extLst>
          </p:cNvPr>
          <p:cNvSpPr txBox="1"/>
          <p:nvPr/>
        </p:nvSpPr>
        <p:spPr>
          <a:xfrm>
            <a:off x="347043" y="9246576"/>
            <a:ext cx="17593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Utilização de ferramentasweb2.0 e IA no desenvolvimento de projetos colaborativos com recurso à plataforma </a:t>
            </a:r>
            <a:r>
              <a:rPr lang="pt-PT" sz="2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eTwinning</a:t>
            </a:r>
            <a:endParaRPr lang="pt-PT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297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31ACA-3CD7-7B5A-1EB8-0823B39D1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D43CE197-51F3-235F-7D2E-D537414C5100}"/>
              </a:ext>
            </a:extLst>
          </p:cNvPr>
          <p:cNvGrpSpPr/>
          <p:nvPr/>
        </p:nvGrpSpPr>
        <p:grpSpPr>
          <a:xfrm>
            <a:off x="183656" y="8979577"/>
            <a:ext cx="17920688" cy="1008661"/>
            <a:chOff x="0" y="0"/>
            <a:chExt cx="2689395" cy="181375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AD36029-7ADE-A64C-D2DE-FB99A63A3400}"/>
                </a:ext>
              </a:extLst>
            </p:cNvPr>
            <p:cNvSpPr/>
            <p:nvPr/>
          </p:nvSpPr>
          <p:spPr>
            <a:xfrm>
              <a:off x="0" y="0"/>
              <a:ext cx="2689395" cy="181375"/>
            </a:xfrm>
            <a:custGeom>
              <a:avLst/>
              <a:gdLst/>
              <a:ahLst/>
              <a:cxnLst/>
              <a:rect l="l" t="t" r="r" b="b"/>
              <a:pathLst>
                <a:path w="2689395" h="181375">
                  <a:moveTo>
                    <a:pt x="38667" y="0"/>
                  </a:moveTo>
                  <a:lnTo>
                    <a:pt x="2650728" y="0"/>
                  </a:lnTo>
                  <a:cubicBezTo>
                    <a:pt x="2672083" y="0"/>
                    <a:pt x="2689395" y="17312"/>
                    <a:pt x="2689395" y="38667"/>
                  </a:cubicBezTo>
                  <a:lnTo>
                    <a:pt x="2689395" y="142708"/>
                  </a:lnTo>
                  <a:cubicBezTo>
                    <a:pt x="2689395" y="164063"/>
                    <a:pt x="2672083" y="181375"/>
                    <a:pt x="2650728" y="181375"/>
                  </a:cubicBezTo>
                  <a:lnTo>
                    <a:pt x="38667" y="181375"/>
                  </a:lnTo>
                  <a:cubicBezTo>
                    <a:pt x="17312" y="181375"/>
                    <a:pt x="0" y="164063"/>
                    <a:pt x="0" y="142708"/>
                  </a:cubicBezTo>
                  <a:lnTo>
                    <a:pt x="0" y="38667"/>
                  </a:lnTo>
                  <a:cubicBezTo>
                    <a:pt x="0" y="17312"/>
                    <a:pt x="17312" y="0"/>
                    <a:pt x="38667" y="0"/>
                  </a:cubicBezTo>
                  <a:close/>
                </a:path>
              </a:pathLst>
            </a:custGeom>
            <a:solidFill>
              <a:srgbClr val="230871"/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D9EA52B7-B792-3819-B534-0825FE8219D4}"/>
                </a:ext>
              </a:extLst>
            </p:cNvPr>
            <p:cNvSpPr txBox="1"/>
            <p:nvPr/>
          </p:nvSpPr>
          <p:spPr>
            <a:xfrm>
              <a:off x="0" y="-38100"/>
              <a:ext cx="2689395" cy="21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87626A9B-8198-C0AF-A6F1-9D6BE2D66CEC}"/>
              </a:ext>
            </a:extLst>
          </p:cNvPr>
          <p:cNvSpPr txBox="1"/>
          <p:nvPr/>
        </p:nvSpPr>
        <p:spPr>
          <a:xfrm>
            <a:off x="4002057" y="876053"/>
            <a:ext cx="22561029" cy="2628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77"/>
              </a:lnSpc>
            </a:pPr>
            <a:r>
              <a:rPr lang="en-US" sz="8979">
                <a:solidFill>
                  <a:srgbClr val="FFFFFF"/>
                </a:solidFill>
                <a:latin typeface="Zuume Rough Bold"/>
                <a:ea typeface="Zuume Rough Bold"/>
                <a:cs typeface="Zuume Rough Bold"/>
                <a:sym typeface="Zuume Rough Bold"/>
              </a:rPr>
              <a:t>Reunião de </a:t>
            </a:r>
          </a:p>
          <a:p>
            <a:pPr algn="ctr">
              <a:lnSpc>
                <a:spcPts val="9877"/>
              </a:lnSpc>
            </a:pPr>
            <a:r>
              <a:rPr lang="en-US" sz="8979">
                <a:solidFill>
                  <a:srgbClr val="FFFFFF"/>
                </a:solidFill>
                <a:latin typeface="Zuume Rough Bold"/>
                <a:ea typeface="Zuume Rough Bold"/>
                <a:cs typeface="Zuume Rough Bold"/>
                <a:sym typeface="Zuume Rough Bold"/>
              </a:rPr>
              <a:t>Mentores</a:t>
            </a: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23D1ECF2-8DA6-4F66-B66D-2694F6B9F6F8}"/>
              </a:ext>
            </a:extLst>
          </p:cNvPr>
          <p:cNvSpPr/>
          <p:nvPr/>
        </p:nvSpPr>
        <p:spPr>
          <a:xfrm>
            <a:off x="0" y="7392634"/>
            <a:ext cx="4595748" cy="1384887"/>
          </a:xfrm>
          <a:custGeom>
            <a:avLst/>
            <a:gdLst/>
            <a:ahLst/>
            <a:cxnLst/>
            <a:rect l="l" t="t" r="r" b="b"/>
            <a:pathLst>
              <a:path w="4595748" h="1384887">
                <a:moveTo>
                  <a:pt x="0" y="0"/>
                </a:moveTo>
                <a:lnTo>
                  <a:pt x="4595748" y="0"/>
                </a:lnTo>
                <a:lnTo>
                  <a:pt x="4595748" y="1384886"/>
                </a:lnTo>
                <a:lnTo>
                  <a:pt x="0" y="13848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8465" r="-136388"/>
            </a:stretch>
          </a:blipFill>
        </p:spPr>
        <p:txBody>
          <a:bodyPr/>
          <a:lstStyle/>
          <a:p>
            <a:endParaRPr lang="pt-PT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C31A493-5E44-1F50-AF92-A7D94A794B97}"/>
              </a:ext>
            </a:extLst>
          </p:cNvPr>
          <p:cNvSpPr txBox="1"/>
          <p:nvPr/>
        </p:nvSpPr>
        <p:spPr>
          <a:xfrm>
            <a:off x="347043" y="9246576"/>
            <a:ext cx="17593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Utilização de ferramentasweb2.0 e IA no desenvolvimento de projetos colaborativos com recurso à plataforma </a:t>
            </a:r>
            <a:r>
              <a:rPr lang="pt-PT" sz="2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eTwinning</a:t>
            </a:r>
            <a:endParaRPr lang="pt-PT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629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3B1B3-5C38-23BC-CF8F-C185F290C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A9CC9D67-676A-0C56-ED53-0DC39C42B789}"/>
              </a:ext>
            </a:extLst>
          </p:cNvPr>
          <p:cNvGrpSpPr/>
          <p:nvPr/>
        </p:nvGrpSpPr>
        <p:grpSpPr>
          <a:xfrm>
            <a:off x="183656" y="8979577"/>
            <a:ext cx="17920688" cy="1008661"/>
            <a:chOff x="0" y="0"/>
            <a:chExt cx="2689395" cy="181375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506382C-10C8-E86E-1464-3EF8034DF70A}"/>
                </a:ext>
              </a:extLst>
            </p:cNvPr>
            <p:cNvSpPr/>
            <p:nvPr/>
          </p:nvSpPr>
          <p:spPr>
            <a:xfrm>
              <a:off x="0" y="0"/>
              <a:ext cx="2689395" cy="181375"/>
            </a:xfrm>
            <a:custGeom>
              <a:avLst/>
              <a:gdLst/>
              <a:ahLst/>
              <a:cxnLst/>
              <a:rect l="l" t="t" r="r" b="b"/>
              <a:pathLst>
                <a:path w="2689395" h="181375">
                  <a:moveTo>
                    <a:pt x="38667" y="0"/>
                  </a:moveTo>
                  <a:lnTo>
                    <a:pt x="2650728" y="0"/>
                  </a:lnTo>
                  <a:cubicBezTo>
                    <a:pt x="2672083" y="0"/>
                    <a:pt x="2689395" y="17312"/>
                    <a:pt x="2689395" y="38667"/>
                  </a:cubicBezTo>
                  <a:lnTo>
                    <a:pt x="2689395" y="142708"/>
                  </a:lnTo>
                  <a:cubicBezTo>
                    <a:pt x="2689395" y="164063"/>
                    <a:pt x="2672083" y="181375"/>
                    <a:pt x="2650728" y="181375"/>
                  </a:cubicBezTo>
                  <a:lnTo>
                    <a:pt x="38667" y="181375"/>
                  </a:lnTo>
                  <a:cubicBezTo>
                    <a:pt x="17312" y="181375"/>
                    <a:pt x="0" y="164063"/>
                    <a:pt x="0" y="142708"/>
                  </a:cubicBezTo>
                  <a:lnTo>
                    <a:pt x="0" y="38667"/>
                  </a:lnTo>
                  <a:cubicBezTo>
                    <a:pt x="0" y="17312"/>
                    <a:pt x="17312" y="0"/>
                    <a:pt x="38667" y="0"/>
                  </a:cubicBezTo>
                  <a:close/>
                </a:path>
              </a:pathLst>
            </a:custGeom>
            <a:solidFill>
              <a:srgbClr val="230871"/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72AF5C68-3B04-C616-A3E5-8DCAAE4EC4FB}"/>
                </a:ext>
              </a:extLst>
            </p:cNvPr>
            <p:cNvSpPr txBox="1"/>
            <p:nvPr/>
          </p:nvSpPr>
          <p:spPr>
            <a:xfrm>
              <a:off x="0" y="-38100"/>
              <a:ext cx="2689395" cy="21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2B489624-42A7-B780-7CB7-CDA282C82F25}"/>
              </a:ext>
            </a:extLst>
          </p:cNvPr>
          <p:cNvSpPr txBox="1"/>
          <p:nvPr/>
        </p:nvSpPr>
        <p:spPr>
          <a:xfrm>
            <a:off x="4002057" y="876053"/>
            <a:ext cx="22561029" cy="2628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77"/>
              </a:lnSpc>
            </a:pPr>
            <a:r>
              <a:rPr lang="en-US" sz="8979">
                <a:solidFill>
                  <a:srgbClr val="FFFFFF"/>
                </a:solidFill>
                <a:latin typeface="Zuume Rough Bold"/>
                <a:ea typeface="Zuume Rough Bold"/>
                <a:cs typeface="Zuume Rough Bold"/>
                <a:sym typeface="Zuume Rough Bold"/>
              </a:rPr>
              <a:t>Reunião de </a:t>
            </a:r>
          </a:p>
          <a:p>
            <a:pPr algn="ctr">
              <a:lnSpc>
                <a:spcPts val="9877"/>
              </a:lnSpc>
            </a:pPr>
            <a:r>
              <a:rPr lang="en-US" sz="8979">
                <a:solidFill>
                  <a:srgbClr val="FFFFFF"/>
                </a:solidFill>
                <a:latin typeface="Zuume Rough Bold"/>
                <a:ea typeface="Zuume Rough Bold"/>
                <a:cs typeface="Zuume Rough Bold"/>
                <a:sym typeface="Zuume Rough Bold"/>
              </a:rPr>
              <a:t>Mentores</a:t>
            </a: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F671913A-0F9C-44C1-9718-F11362D1D7A5}"/>
              </a:ext>
            </a:extLst>
          </p:cNvPr>
          <p:cNvSpPr/>
          <p:nvPr/>
        </p:nvSpPr>
        <p:spPr>
          <a:xfrm>
            <a:off x="0" y="7392634"/>
            <a:ext cx="4595748" cy="1384887"/>
          </a:xfrm>
          <a:custGeom>
            <a:avLst/>
            <a:gdLst/>
            <a:ahLst/>
            <a:cxnLst/>
            <a:rect l="l" t="t" r="r" b="b"/>
            <a:pathLst>
              <a:path w="4595748" h="1384887">
                <a:moveTo>
                  <a:pt x="0" y="0"/>
                </a:moveTo>
                <a:lnTo>
                  <a:pt x="4595748" y="0"/>
                </a:lnTo>
                <a:lnTo>
                  <a:pt x="4595748" y="1384886"/>
                </a:lnTo>
                <a:lnTo>
                  <a:pt x="0" y="13848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8465" r="-136388"/>
            </a:stretch>
          </a:blipFill>
        </p:spPr>
        <p:txBody>
          <a:bodyPr/>
          <a:lstStyle/>
          <a:p>
            <a:endParaRPr lang="pt-PT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5FEB355-301B-47B3-0DE0-9389A4344F42}"/>
              </a:ext>
            </a:extLst>
          </p:cNvPr>
          <p:cNvSpPr txBox="1"/>
          <p:nvPr/>
        </p:nvSpPr>
        <p:spPr>
          <a:xfrm>
            <a:off x="347043" y="9246576"/>
            <a:ext cx="17593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Utilização de ferramentasweb2.0 e IA no desenvolvimento de projetos colaborativos com recurso à plataforma </a:t>
            </a:r>
            <a:r>
              <a:rPr lang="pt-PT" sz="2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eTwinning</a:t>
            </a:r>
            <a:endParaRPr lang="pt-PT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192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B07890C843BFE48856FE2BAA2E7DD35" ma:contentTypeVersion="19" ma:contentTypeDescription="Criar um novo documento." ma:contentTypeScope="" ma:versionID="580972c5d5d93b19cfc192e5b93c6e9a">
  <xsd:schema xmlns:xsd="http://www.w3.org/2001/XMLSchema" xmlns:xs="http://www.w3.org/2001/XMLSchema" xmlns:p="http://schemas.microsoft.com/office/2006/metadata/properties" xmlns:ns2="d0def6fc-4634-4b1f-b2da-014678194002" xmlns:ns3="9c6b373f-46f5-4998-825e-d54673b01f67" targetNamespace="http://schemas.microsoft.com/office/2006/metadata/properties" ma:root="true" ma:fieldsID="f993d189e75297e62374fc2ff555dd0d" ns2:_="" ns3:_="">
    <xsd:import namespace="d0def6fc-4634-4b1f-b2da-014678194002"/>
    <xsd:import namespace="9c6b373f-46f5-4998-825e-d54673b01f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def6fc-4634-4b1f-b2da-0146781940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m" ma:readOnly="false" ma:fieldId="{5cf76f15-5ced-4ddc-b409-7134ff3c332f}" ma:taxonomyMulti="true" ma:sspId="3b4880d6-c743-4c22-8487-ce87ce1aa7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6b373f-46f5-4998-825e-d54673b01f6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1cea47c-3f1a-4c5f-96b7-1f6d90771bf2}" ma:internalName="TaxCatchAll" ma:showField="CatchAllData" ma:web="9c6b373f-46f5-4998-825e-d54673b01f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6b373f-46f5-4998-825e-d54673b01f67" xsi:nil="true"/>
    <lcf76f155ced4ddcb4097134ff3c332f xmlns="d0def6fc-4634-4b1f-b2da-01467819400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9709978-7F5F-4828-8D0A-E9C11AF701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def6fc-4634-4b1f-b2da-014678194002"/>
    <ds:schemaRef ds:uri="9c6b373f-46f5-4998-825e-d54673b01f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5BBB23-BBB9-4B4B-8D95-49648A3154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88FB54-0845-4988-9335-B99FECE4F709}">
  <ds:schemaRefs>
    <ds:schemaRef ds:uri="http://schemas.microsoft.com/office/2006/metadata/properties"/>
    <ds:schemaRef ds:uri="http://schemas.microsoft.com/office/infopath/2007/PartnerControls"/>
    <ds:schemaRef ds:uri="9c6b373f-46f5-4998-825e-d54673b01f67"/>
    <ds:schemaRef ds:uri="d0def6fc-4634-4b1f-b2da-01467819400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72</Words>
  <Application>Microsoft Office PowerPoint</Application>
  <PresentationFormat>Personalizados</PresentationFormat>
  <Paragraphs>12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9" baseType="lpstr">
      <vt:lpstr>Zuume Rough Bold</vt:lpstr>
      <vt:lpstr>Arial</vt:lpstr>
      <vt:lpstr>Segoe UI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eTwinning IA - Reunião Mentores</dc:title>
  <cp:lastModifiedBy>Laura Maria (DGE)</cp:lastModifiedBy>
  <cp:revision>3</cp:revision>
  <dcterms:created xsi:type="dcterms:W3CDTF">2006-08-16T00:00:00Z</dcterms:created>
  <dcterms:modified xsi:type="dcterms:W3CDTF">2026-06-19T17:42:42Z</dcterms:modified>
  <dc:identifier>DAGcebMW4kQ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0x010100EB07890C843BFE48856FE2BAA2E7DD35</vt:lpwstr>
  </property>
</Properties>
</file>